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7" r:id="rId4"/>
  </p:sldMasterIdLst>
  <p:notesMasterIdLst>
    <p:notesMasterId r:id="rId110"/>
  </p:notesMasterIdLst>
  <p:handoutMasterIdLst>
    <p:handoutMasterId r:id="rId118"/>
  </p:handoutMasterIdLst>
  <p:sldIdLst>
    <p:sldId id="2822" r:id="rId5"/>
    <p:sldId id="2823" r:id="rId6"/>
    <p:sldId id="2917" r:id="rId7"/>
    <p:sldId id="2824" r:id="rId8"/>
    <p:sldId id="2825" r:id="rId9"/>
    <p:sldId id="2826" r:id="rId10"/>
    <p:sldId id="2915" r:id="rId11"/>
    <p:sldId id="3023" r:id="rId12"/>
    <p:sldId id="3020" r:id="rId13"/>
    <p:sldId id="3021" r:id="rId14"/>
    <p:sldId id="3022" r:id="rId15"/>
    <p:sldId id="2920" r:id="rId16"/>
    <p:sldId id="3239" r:id="rId17"/>
    <p:sldId id="3241" r:id="rId18"/>
    <p:sldId id="3240" r:id="rId19"/>
    <p:sldId id="3026" r:id="rId20"/>
    <p:sldId id="2921" r:id="rId21"/>
    <p:sldId id="2923" r:id="rId22"/>
    <p:sldId id="2924" r:id="rId23"/>
    <p:sldId id="3029" r:id="rId24"/>
    <p:sldId id="3028" r:id="rId25"/>
    <p:sldId id="3243" r:id="rId26"/>
    <p:sldId id="2830" r:id="rId27"/>
    <p:sldId id="2831" r:id="rId28"/>
    <p:sldId id="2833" r:id="rId29"/>
    <p:sldId id="3244" r:id="rId30"/>
    <p:sldId id="2834" r:id="rId31"/>
    <p:sldId id="2836" r:id="rId32"/>
    <p:sldId id="2925" r:id="rId33"/>
    <p:sldId id="2926" r:id="rId34"/>
    <p:sldId id="3032" r:id="rId35"/>
    <p:sldId id="3033" r:id="rId36"/>
    <p:sldId id="2935" r:id="rId37"/>
    <p:sldId id="2936" r:id="rId38"/>
    <p:sldId id="2937" r:id="rId39"/>
    <p:sldId id="2938" r:id="rId40"/>
    <p:sldId id="2939" r:id="rId41"/>
    <p:sldId id="2940" r:id="rId42"/>
    <p:sldId id="2941" r:id="rId43"/>
    <p:sldId id="3037" r:id="rId44"/>
    <p:sldId id="3038" r:id="rId45"/>
    <p:sldId id="2943" r:id="rId46"/>
    <p:sldId id="3246" r:id="rId47"/>
    <p:sldId id="3034" r:id="rId48"/>
    <p:sldId id="3041" r:id="rId49"/>
    <p:sldId id="2944" r:id="rId50"/>
    <p:sldId id="2945" r:id="rId51"/>
    <p:sldId id="2946" r:id="rId52"/>
    <p:sldId id="2947" r:id="rId53"/>
    <p:sldId id="2949" r:id="rId54"/>
    <p:sldId id="2950" r:id="rId55"/>
    <p:sldId id="2951" r:id="rId56"/>
    <p:sldId id="2952" r:id="rId57"/>
    <p:sldId id="2953" r:id="rId58"/>
    <p:sldId id="2955" r:id="rId59"/>
    <p:sldId id="2956" r:id="rId60"/>
    <p:sldId id="2957" r:id="rId61"/>
    <p:sldId id="3436" r:id="rId62"/>
    <p:sldId id="3447" r:id="rId63"/>
    <p:sldId id="3438" r:id="rId64"/>
    <p:sldId id="3445" r:id="rId65"/>
    <p:sldId id="3446" r:id="rId66"/>
    <p:sldId id="3449" r:id="rId67"/>
    <p:sldId id="2958" r:id="rId68"/>
    <p:sldId id="2959" r:id="rId69"/>
    <p:sldId id="2960" r:id="rId70"/>
    <p:sldId id="2961" r:id="rId71"/>
    <p:sldId id="2962" r:id="rId72"/>
    <p:sldId id="2963" r:id="rId73"/>
    <p:sldId id="2964" r:id="rId74"/>
    <p:sldId id="3516" r:id="rId75"/>
    <p:sldId id="2965" r:id="rId76"/>
    <p:sldId id="2966" r:id="rId77"/>
    <p:sldId id="2967" r:id="rId78"/>
    <p:sldId id="2968" r:id="rId79"/>
    <p:sldId id="2969" r:id="rId80"/>
    <p:sldId id="2970" r:id="rId81"/>
    <p:sldId id="2971" r:id="rId82"/>
    <p:sldId id="2972" r:id="rId83"/>
    <p:sldId id="2973" r:id="rId84"/>
    <p:sldId id="2974" r:id="rId85"/>
    <p:sldId id="3492" r:id="rId86"/>
    <p:sldId id="3443" r:id="rId87"/>
    <p:sldId id="3444" r:id="rId88"/>
    <p:sldId id="2978" r:id="rId89"/>
    <p:sldId id="2979" r:id="rId90"/>
    <p:sldId id="2980" r:id="rId91"/>
    <p:sldId id="2981" r:id="rId92"/>
    <p:sldId id="2982" r:id="rId93"/>
    <p:sldId id="2983" r:id="rId94"/>
    <p:sldId id="2984" r:id="rId95"/>
    <p:sldId id="2986" r:id="rId96"/>
    <p:sldId id="2987" r:id="rId97"/>
    <p:sldId id="2988" r:id="rId98"/>
    <p:sldId id="2989" r:id="rId99"/>
    <p:sldId id="2990" r:id="rId100"/>
    <p:sldId id="2991" r:id="rId101"/>
    <p:sldId id="2992" r:id="rId102"/>
    <p:sldId id="2993" r:id="rId103"/>
    <p:sldId id="2994" r:id="rId104"/>
    <p:sldId id="2995" r:id="rId105"/>
    <p:sldId id="2996" r:id="rId106"/>
    <p:sldId id="3521" r:id="rId107"/>
    <p:sldId id="3522" r:id="rId108"/>
    <p:sldId id="3519" r:id="rId109"/>
    <p:sldId id="3520" r:id="rId111"/>
    <p:sldId id="3523" r:id="rId112"/>
    <p:sldId id="3524" r:id="rId113"/>
    <p:sldId id="3525" r:id="rId114"/>
    <p:sldId id="2997" r:id="rId115"/>
    <p:sldId id="2998" r:id="rId116"/>
    <p:sldId id="2999" r:id="rId117"/>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a:ea typeface="等线"/>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a:ea typeface="等线"/>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a:ea typeface="等线"/>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a:ea typeface="等线"/>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a:ea typeface="等线"/>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a:ea typeface="等线"/>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a:ea typeface="等线"/>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a:ea typeface="等线"/>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a:ea typeface="等线"/>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D4B8C7"/>
    <a:srgbClr val="CB9FFC"/>
    <a:srgbClr val="0A9BA6"/>
    <a:srgbClr val="D63351"/>
    <a:srgbClr val="A6DBE5"/>
    <a:srgbClr val="E1E2E7"/>
    <a:srgbClr val="B7E5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294"/>
    <p:restoredTop sz="95100"/>
  </p:normalViewPr>
  <p:slideViewPr>
    <p:cSldViewPr snapToGrid="0" showGuides="1">
      <p:cViewPr varScale="1">
        <p:scale>
          <a:sx n="85" d="100"/>
          <a:sy n="85" d="100"/>
        </p:scale>
        <p:origin x="485" y="34"/>
      </p:cViewPr>
      <p:guideLst>
        <p:guide orient="horz" pos="21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8.xml"/><Relationship Id="rId119" Type="http://schemas.openxmlformats.org/officeDocument/2006/relationships/presProps" Target="presProps.xml"/><Relationship Id="rId118" Type="http://schemas.openxmlformats.org/officeDocument/2006/relationships/handoutMaster" Target="handoutMasters/handoutMaster1.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notesMaster" Target="notesMasters/notesMaster1.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3A804DC-2614-4FD1-9AD3-D18239DCA0CA}"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D932449-0E83-4D28-B0D2-1190E2C2EC67}" type="slidenum">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504FD84-6911-4E76-9EA3-0B3987204AF1}"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等线"/>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等线"/>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等线"/>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等线"/>
              </a:rPr>
              <a:t>二级</a:t>
            </a:r>
            <a:endParaRPr kumimoji="0" lang="zh-CN" altLang="en-US" sz="1200" b="0" i="0" u="none" strike="noStrike" kern="1200" cap="none" spc="0" normalizeH="0" baseline="0" noProof="0">
              <a:ln>
                <a:noFill/>
              </a:ln>
              <a:solidFill>
                <a:schemeClr val="tx1"/>
              </a:solidFill>
              <a:effectLst/>
              <a:uLnTx/>
              <a:uFillTx/>
              <a:latin typeface="+mn-lt"/>
              <a:ea typeface="+mn-ea"/>
              <a:cs typeface="等线"/>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等线"/>
              </a:rPr>
              <a:t>三级</a:t>
            </a:r>
            <a:endParaRPr kumimoji="0" lang="zh-CN" altLang="en-US" sz="1200" b="0" i="0" u="none" strike="noStrike" kern="1200" cap="none" spc="0" normalizeH="0" baseline="0" noProof="0">
              <a:ln>
                <a:noFill/>
              </a:ln>
              <a:solidFill>
                <a:schemeClr val="tx1"/>
              </a:solidFill>
              <a:effectLst/>
              <a:uLnTx/>
              <a:uFillTx/>
              <a:latin typeface="+mn-lt"/>
              <a:ea typeface="+mn-ea"/>
              <a:cs typeface="等线"/>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等线"/>
              </a:rPr>
              <a:t>四级</a:t>
            </a:r>
            <a:endParaRPr kumimoji="0" lang="zh-CN" altLang="en-US" sz="1200" b="0" i="0" u="none" strike="noStrike" kern="1200" cap="none" spc="0" normalizeH="0" baseline="0" noProof="0">
              <a:ln>
                <a:noFill/>
              </a:ln>
              <a:solidFill>
                <a:schemeClr val="tx1"/>
              </a:solidFill>
              <a:effectLst/>
              <a:uLnTx/>
              <a:uFillTx/>
              <a:latin typeface="+mn-lt"/>
              <a:ea typeface="+mn-ea"/>
              <a:cs typeface="等线"/>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等线"/>
              </a:rPr>
              <a:t>五级</a:t>
            </a:r>
            <a:endParaRPr kumimoji="0" lang="zh-CN" altLang="en-US" sz="1200" b="0" i="0" u="none" strike="noStrike" kern="1200" cap="none" spc="0" normalizeH="0" baseline="0" noProof="0">
              <a:ln>
                <a:noFill/>
              </a:ln>
              <a:solidFill>
                <a:schemeClr val="tx1"/>
              </a:solidFill>
              <a:effectLst/>
              <a:uLnTx/>
              <a:uFillTx/>
              <a:latin typeface="+mn-lt"/>
              <a:ea typeface="+mn-ea"/>
              <a:cs typeface="等线"/>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8B3AADD-CFCE-4DED-981E-A240A7D57D8F}" type="slidenum">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等线"/>
      </a:defRPr>
    </a:lvl1pPr>
    <a:lvl2pPr marL="457200" algn="l" rtl="0" fontAlgn="base">
      <a:spcBef>
        <a:spcPct val="30000"/>
      </a:spcBef>
      <a:spcAft>
        <a:spcPct val="0"/>
      </a:spcAft>
      <a:defRPr sz="1200" kern="1200">
        <a:solidFill>
          <a:schemeClr val="tx1"/>
        </a:solidFill>
        <a:latin typeface="+mn-lt"/>
        <a:ea typeface="+mn-ea"/>
        <a:cs typeface="等线"/>
      </a:defRPr>
    </a:lvl2pPr>
    <a:lvl3pPr marL="914400" algn="l" rtl="0" fontAlgn="base">
      <a:spcBef>
        <a:spcPct val="30000"/>
      </a:spcBef>
      <a:spcAft>
        <a:spcPct val="0"/>
      </a:spcAft>
      <a:defRPr sz="1200" kern="1200">
        <a:solidFill>
          <a:schemeClr val="tx1"/>
        </a:solidFill>
        <a:latin typeface="+mn-lt"/>
        <a:ea typeface="+mn-ea"/>
        <a:cs typeface="等线"/>
      </a:defRPr>
    </a:lvl3pPr>
    <a:lvl4pPr marL="1371600" algn="l" rtl="0" fontAlgn="base">
      <a:spcBef>
        <a:spcPct val="30000"/>
      </a:spcBef>
      <a:spcAft>
        <a:spcPct val="0"/>
      </a:spcAft>
      <a:defRPr sz="1200" kern="1200">
        <a:solidFill>
          <a:schemeClr val="tx1"/>
        </a:solidFill>
        <a:latin typeface="+mn-lt"/>
        <a:ea typeface="+mn-ea"/>
        <a:cs typeface="等线"/>
      </a:defRPr>
    </a:lvl4pPr>
    <a:lvl5pPr marL="1828800" algn="l" rtl="0" fontAlgn="base">
      <a:spcBef>
        <a:spcPct val="30000"/>
      </a:spcBef>
      <a:spcAft>
        <a:spcPct val="0"/>
      </a:spcAft>
      <a:defRPr sz="1200" kern="1200">
        <a:solidFill>
          <a:schemeClr val="tx1"/>
        </a:solidFill>
        <a:latin typeface="+mn-lt"/>
        <a:ea typeface="+mn-ea"/>
        <a:cs typeface="等线"/>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等线"/>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lvl="0" eaLnBrk="1" fontAlgn="auto" hangingPunct="1"/>
            <a:endParaRPr lang="zh-CN" altLang="en-US" strike="noStrike" noProof="1" dirty="0">
              <a:latin typeface="Arial" panose="020B0604020202020204" pitchFamily="34" charset="0"/>
              <a:ea typeface="隶书" panose="02010509060101010101" pitchFamily="49" charset="-122"/>
            </a:endParaRPr>
          </a:p>
        </p:txBody>
      </p:sp>
      <p:sp>
        <p:nvSpPr>
          <p:cNvPr id="7" name="页脚占位符 6"/>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lvl="0" eaLnBrk="1" fontAlgn="auto" hangingPunct="1"/>
            <a:endParaRPr lang="zh-CN" altLang="en-US" strike="noStrike" noProof="1" dirty="0">
              <a:latin typeface="Arial" panose="020B0604020202020204" pitchFamily="34" charset="0"/>
            </a:endParaRPr>
          </a:p>
        </p:txBody>
      </p:sp>
      <p:sp>
        <p:nvSpPr>
          <p:cNvPr id="8" name="灯片编号占位符 7"/>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lvl="0" eaLnBrk="1" fontAlgn="auto" hangingPunct="1"/>
            <a:fld id="{9A0DB2DC-4C9A-4742-B13C-FB6460FD3503}" type="slidenum">
              <a:rPr lang="zh-CN" altLang="en-US" strike="noStrike" noProof="1" dirty="0">
                <a:latin typeface="Arial" panose="020B0604020202020204" pitchFamily="34" charset="0"/>
                <a:ea typeface="+mn-ea"/>
                <a:cs typeface="+mn-cs"/>
              </a:rPr>
            </a:fld>
            <a:endParaRPr lang="zh-CN" altLang="en-US" strike="noStrike" noProof="1" dirty="0">
              <a:latin typeface="Arial" panose="020B0604020202020204" pitchFamily="34" charset="0"/>
              <a:ea typeface="隶书" panose="02010509060101010101" pitchFamily="49" charset="-122"/>
            </a:endParaRPr>
          </a:p>
        </p:txBody>
      </p:sp>
    </p:spTree>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838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838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lvl="0" eaLnBrk="1" fontAlgn="auto" hangingPunct="1"/>
            <a:endParaRPr lang="zh-CN" altLang="en-US" strike="noStrike" noProof="1" dirty="0">
              <a:latin typeface="Arial" panose="020B0604020202020204" pitchFamily="34" charset="0"/>
              <a:ea typeface="隶书" panose="02010509060101010101" pitchFamily="49" charset="-122"/>
            </a:endParaRPr>
          </a:p>
        </p:txBody>
      </p:sp>
      <p:sp>
        <p:nvSpPr>
          <p:cNvPr id="8" name="页脚占位符 7"/>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lvl="0" eaLnBrk="1" fontAlgn="auto" hangingPunct="1"/>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lvl="0" eaLnBrk="1" fontAlgn="auto" hangingPunct="1"/>
            <a:fld id="{9A0DB2DC-4C9A-4742-B13C-FB6460FD3503}" type="slidenum">
              <a:rPr lang="zh-CN" altLang="en-US" strike="noStrike" noProof="1" dirty="0">
                <a:latin typeface="Arial" panose="020B0604020202020204" pitchFamily="34" charset="0"/>
                <a:ea typeface="+mn-ea"/>
                <a:cs typeface="+mn-cs"/>
              </a:rPr>
            </a:fld>
            <a:endParaRPr lang="zh-CN" altLang="en-US" strike="noStrike" noProof="1" dirty="0">
              <a:latin typeface="Arial" panose="020B0604020202020204" pitchFamily="34" charset="0"/>
              <a:ea typeface="隶书" panose="02010509060101010101" pitchFamily="49" charset="-122"/>
            </a:endParaRPr>
          </a:p>
        </p:txBody>
      </p:sp>
    </p:spTree>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1600200"/>
            <a:ext cx="115824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页脚占位符 6"/>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7"/>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图表占位符 2"/>
          <p:cNvSpPr>
            <a:spLocks noGrp="1"/>
          </p:cNvSpPr>
          <p:nvPr>
            <p:ph type="chart"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等线"/>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lvl="0" eaLnBrk="1" fontAlgn="auto" hangingPunct="1"/>
            <a:endParaRPr lang="zh-CN" altLang="en-US" strike="noStrike" noProof="1" dirty="0">
              <a:latin typeface="Arial" panose="020B0604020202020204" pitchFamily="34" charset="0"/>
              <a:ea typeface="隶书" panose="02010509060101010101" pitchFamily="49" charset="-122"/>
            </a:endParaRPr>
          </a:p>
        </p:txBody>
      </p:sp>
      <p:sp>
        <p:nvSpPr>
          <p:cNvPr id="7" name="页脚占位符 6"/>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lvl="0" eaLnBrk="1" fontAlgn="auto" hangingPunct="1"/>
            <a:endParaRPr lang="zh-CN" altLang="en-US" strike="noStrike" noProof="1" dirty="0">
              <a:latin typeface="Arial" panose="020B0604020202020204" pitchFamily="34" charset="0"/>
            </a:endParaRPr>
          </a:p>
        </p:txBody>
      </p:sp>
      <p:sp>
        <p:nvSpPr>
          <p:cNvPr id="8" name="灯片编号占位符 7"/>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lvl="0" eaLnBrk="1" fontAlgn="auto" hangingPunct="1"/>
            <a:fld id="{9A0DB2DC-4C9A-4742-B13C-FB6460FD3503}" type="slidenum">
              <a:rPr lang="zh-CN" altLang="en-US" strike="noStrike" noProof="1" dirty="0">
                <a:latin typeface="Arial" panose="020B0604020202020204" pitchFamily="34" charset="0"/>
                <a:ea typeface="+mn-ea"/>
                <a:cs typeface="+mn-cs"/>
              </a:rPr>
            </a:fld>
            <a:endParaRPr lang="zh-CN" altLang="en-US" strike="noStrike" noProof="1" dirty="0">
              <a:latin typeface="Arial" panose="020B0604020202020204" pitchFamily="34" charset="0"/>
              <a:ea typeface="隶书" panose="02010509060101010101" pitchFamily="49" charset="-122"/>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838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838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lvl="0" eaLnBrk="1" fontAlgn="auto" hangingPunct="1"/>
            <a:endParaRPr lang="zh-CN" altLang="en-US" strike="noStrike" noProof="1" dirty="0">
              <a:latin typeface="Arial" panose="020B0604020202020204" pitchFamily="34" charset="0"/>
              <a:ea typeface="隶书" panose="02010509060101010101" pitchFamily="49" charset="-122"/>
            </a:endParaRPr>
          </a:p>
        </p:txBody>
      </p:sp>
      <p:sp>
        <p:nvSpPr>
          <p:cNvPr id="8" name="页脚占位符 7"/>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lvl="0" eaLnBrk="1" fontAlgn="auto" hangingPunct="1"/>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lvl="0" eaLnBrk="1" fontAlgn="auto" hangingPunct="1"/>
            <a:fld id="{9A0DB2DC-4C9A-4742-B13C-FB6460FD3503}" type="slidenum">
              <a:rPr lang="zh-CN" altLang="en-US" strike="noStrike" noProof="1" dirty="0">
                <a:latin typeface="Arial" panose="020B0604020202020204" pitchFamily="34" charset="0"/>
                <a:ea typeface="+mn-ea"/>
                <a:cs typeface="+mn-cs"/>
              </a:rPr>
            </a:fld>
            <a:endParaRPr lang="zh-CN" altLang="en-US" strike="noStrike" noProof="1" dirty="0">
              <a:latin typeface="Arial" panose="020B0604020202020204" pitchFamily="34" charset="0"/>
              <a:ea typeface="隶书" panose="02010509060101010101" pitchFamily="49" charset="-122"/>
            </a:endParaRPr>
          </a:p>
        </p:txBody>
      </p:sp>
    </p:spTree>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1600200"/>
            <a:ext cx="115824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页脚占位符 6"/>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7"/>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图表占位符 2"/>
          <p:cNvSpPr>
            <a:spLocks noGrp="1"/>
          </p:cNvSpPr>
          <p:nvPr>
            <p:ph type="chart"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二级</a:t>
            </a:r>
            <a:endParaRPr lang="zh-CN" altLang="en-US" strike="noStrike" noProof="1"/>
          </a:p>
          <a:p>
            <a:pPr lvl="2" fontAlgn="base"/>
            <a:r>
              <a:rPr lang="zh-CN" altLang="en-US" strike="noStrike" noProof="1"/>
              <a:t>三级</a:t>
            </a:r>
            <a:endParaRPr lang="zh-CN" altLang="en-US" strike="noStrike" noProof="1"/>
          </a:p>
          <a:p>
            <a:pPr lvl="3" fontAlgn="base"/>
            <a:r>
              <a:rPr lang="zh-CN" altLang="en-US" strike="noStrike" noProof="1"/>
              <a:t>四级</a:t>
            </a:r>
            <a:endParaRPr lang="zh-CN" altLang="en-US" strike="noStrike" noProof="1"/>
          </a:p>
          <a:p>
            <a:pPr lvl="4" fontAlgn="base"/>
            <a:r>
              <a:rPr lang="zh-CN" altLang="en-US" strike="noStrike" noProof="1"/>
              <a:t>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等线"/>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image" Target="../media/image1.png"/><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8" Type="http://schemas.openxmlformats.org/officeDocument/2006/relationships/theme" Target="../theme/theme3.xml"/><Relationship Id="rId17" Type="http://schemas.openxmlformats.org/officeDocument/2006/relationships/image" Target="../media/image1.png"/><Relationship Id="rId16" Type="http://schemas.openxmlformats.org/officeDocument/2006/relationships/slideLayout" Target="../slideLayouts/slideLayout43.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a:r>
              <a:rPr lang="zh-CN" altLang="en-US" dirty="0"/>
              <a:t>单击此处编辑母版文本样式</a:t>
            </a:r>
            <a:endParaRPr lang="zh-CN" altLang="en-US" dirty="0"/>
          </a:p>
          <a:p>
            <a:pPr lvl="1" indent="-228600"/>
            <a:r>
              <a:rPr lang="zh-CN" altLang="en-US" dirty="0"/>
              <a:t>二级</a:t>
            </a:r>
            <a:endParaRPr lang="zh-CN" altLang="en-US" dirty="0"/>
          </a:p>
          <a:p>
            <a:pPr lvl="2" indent="-228600"/>
            <a:r>
              <a:rPr lang="zh-CN" altLang="en-US" dirty="0"/>
              <a:t>三级</a:t>
            </a:r>
            <a:endParaRPr lang="zh-CN" altLang="en-US" dirty="0"/>
          </a:p>
          <a:p>
            <a:pPr lvl="3" indent="-228600"/>
            <a:r>
              <a:rPr lang="zh-CN" altLang="en-US" dirty="0"/>
              <a:t>四级</a:t>
            </a:r>
            <a:endParaRPr lang="zh-CN" altLang="en-US" dirty="0"/>
          </a:p>
          <a:p>
            <a:pPr lvl="4" indent="-228600"/>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等线 Light"/>
        </a:defRPr>
      </a:lvl1pPr>
      <a:lvl2pPr algn="l" rtl="0" fontAlgn="base">
        <a:lnSpc>
          <a:spcPct val="90000"/>
        </a:lnSpc>
        <a:spcBef>
          <a:spcPct val="0"/>
        </a:spcBef>
        <a:spcAft>
          <a:spcPct val="0"/>
        </a:spcAft>
        <a:defRPr sz="4400">
          <a:solidFill>
            <a:schemeClr val="tx1"/>
          </a:solidFill>
          <a:latin typeface="等线 Light"/>
          <a:ea typeface="等线 Light"/>
          <a:cs typeface="等线 Light"/>
        </a:defRPr>
      </a:lvl2pPr>
      <a:lvl3pPr algn="l" rtl="0" fontAlgn="base">
        <a:lnSpc>
          <a:spcPct val="90000"/>
        </a:lnSpc>
        <a:spcBef>
          <a:spcPct val="0"/>
        </a:spcBef>
        <a:spcAft>
          <a:spcPct val="0"/>
        </a:spcAft>
        <a:defRPr sz="4400">
          <a:solidFill>
            <a:schemeClr val="tx1"/>
          </a:solidFill>
          <a:latin typeface="等线 Light"/>
          <a:ea typeface="等线 Light"/>
          <a:cs typeface="等线 Light"/>
        </a:defRPr>
      </a:lvl3pPr>
      <a:lvl4pPr algn="l" rtl="0" fontAlgn="base">
        <a:lnSpc>
          <a:spcPct val="90000"/>
        </a:lnSpc>
        <a:spcBef>
          <a:spcPct val="0"/>
        </a:spcBef>
        <a:spcAft>
          <a:spcPct val="0"/>
        </a:spcAft>
        <a:defRPr sz="4400">
          <a:solidFill>
            <a:schemeClr val="tx1"/>
          </a:solidFill>
          <a:latin typeface="等线 Light"/>
          <a:ea typeface="等线 Light"/>
          <a:cs typeface="等线 Light"/>
        </a:defRPr>
      </a:lvl4pPr>
      <a:lvl5pPr algn="l" rtl="0" fontAlgn="base">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等线"/>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等线"/>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等线"/>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p:sp>
        <p:nvSpPr>
          <p:cNvPr id="2050"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anchor="t"/>
          <a:p>
            <a:pPr lvl="0"/>
            <a:r>
              <a:rPr lang="zh-CN" altLang="en-US" dirty="0"/>
              <a:t>单击此处编辑母版文本样式</a:t>
            </a:r>
            <a:endParaRPr lang="zh-CN" altLang="en-US" dirty="0"/>
          </a:p>
          <a:p>
            <a:pPr lvl="1" indent="-228600"/>
            <a:r>
              <a:rPr lang="zh-CN" altLang="en-US" dirty="0"/>
              <a:t>二级</a:t>
            </a:r>
            <a:endParaRPr lang="zh-CN" altLang="en-US" dirty="0"/>
          </a:p>
          <a:p>
            <a:pPr lvl="2" indent="-228600"/>
            <a:r>
              <a:rPr lang="zh-CN" altLang="en-US" dirty="0"/>
              <a:t>三级</a:t>
            </a:r>
            <a:endParaRPr lang="zh-CN" altLang="en-US" dirty="0"/>
          </a:p>
          <a:p>
            <a:pPr lvl="3" indent="-228600"/>
            <a:r>
              <a:rPr lang="zh-CN" altLang="en-US" dirty="0"/>
              <a:t>四级</a:t>
            </a:r>
            <a:endParaRPr lang="zh-CN" altLang="en-US" dirty="0"/>
          </a:p>
          <a:p>
            <a:pPr lvl="4" indent="-228600"/>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slow">
    <p:fade/>
  </p:transition>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等线 Light"/>
        </a:defRPr>
      </a:lvl1pPr>
      <a:lvl2pPr algn="l" rtl="0" fontAlgn="base">
        <a:lnSpc>
          <a:spcPct val="90000"/>
        </a:lnSpc>
        <a:spcBef>
          <a:spcPct val="0"/>
        </a:spcBef>
        <a:spcAft>
          <a:spcPct val="0"/>
        </a:spcAft>
        <a:defRPr sz="4400">
          <a:solidFill>
            <a:schemeClr val="tx1"/>
          </a:solidFill>
          <a:latin typeface="等线 Light"/>
          <a:ea typeface="等线 Light"/>
          <a:cs typeface="等线 Light"/>
        </a:defRPr>
      </a:lvl2pPr>
      <a:lvl3pPr algn="l" rtl="0" fontAlgn="base">
        <a:lnSpc>
          <a:spcPct val="90000"/>
        </a:lnSpc>
        <a:spcBef>
          <a:spcPct val="0"/>
        </a:spcBef>
        <a:spcAft>
          <a:spcPct val="0"/>
        </a:spcAft>
        <a:defRPr sz="4400">
          <a:solidFill>
            <a:schemeClr val="tx1"/>
          </a:solidFill>
          <a:latin typeface="等线 Light"/>
          <a:ea typeface="等线 Light"/>
          <a:cs typeface="等线 Light"/>
        </a:defRPr>
      </a:lvl3pPr>
      <a:lvl4pPr algn="l" rtl="0" fontAlgn="base">
        <a:lnSpc>
          <a:spcPct val="90000"/>
        </a:lnSpc>
        <a:spcBef>
          <a:spcPct val="0"/>
        </a:spcBef>
        <a:spcAft>
          <a:spcPct val="0"/>
        </a:spcAft>
        <a:defRPr sz="4400">
          <a:solidFill>
            <a:schemeClr val="tx1"/>
          </a:solidFill>
          <a:latin typeface="等线 Light"/>
          <a:ea typeface="等线 Light"/>
          <a:cs typeface="等线 Light"/>
        </a:defRPr>
      </a:lvl4pPr>
      <a:lvl5pPr algn="l" rtl="0" fontAlgn="base">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等线"/>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等线"/>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等线"/>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p:sp>
        <p:nvSpPr>
          <p:cNvPr id="3074"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3075" name="文本占位符 2"/>
          <p:cNvSpPr>
            <a:spLocks noGrp="1"/>
          </p:cNvSpPr>
          <p:nvPr>
            <p:ph type="body"/>
          </p:nvPr>
        </p:nvSpPr>
        <p:spPr>
          <a:xfrm>
            <a:off x="838200" y="1825625"/>
            <a:ext cx="10515600" cy="4351338"/>
          </a:xfrm>
          <a:prstGeom prst="rect">
            <a:avLst/>
          </a:prstGeom>
          <a:noFill/>
          <a:ln w="9525">
            <a:noFill/>
          </a:ln>
        </p:spPr>
        <p:txBody>
          <a:bodyPr anchor="t"/>
          <a:p>
            <a:pPr lvl="0"/>
            <a:r>
              <a:rPr lang="zh-CN" altLang="en-US" dirty="0"/>
              <a:t>单击此处编辑母版文本样式</a:t>
            </a:r>
            <a:endParaRPr lang="zh-CN" altLang="en-US" dirty="0"/>
          </a:p>
          <a:p>
            <a:pPr lvl="1" indent="-228600"/>
            <a:r>
              <a:rPr lang="zh-CN" altLang="en-US" dirty="0"/>
              <a:t>二级</a:t>
            </a:r>
            <a:endParaRPr lang="zh-CN" altLang="en-US" dirty="0"/>
          </a:p>
          <a:p>
            <a:pPr lvl="2" indent="-228600"/>
            <a:r>
              <a:rPr lang="zh-CN" altLang="en-US" dirty="0"/>
              <a:t>三级</a:t>
            </a:r>
            <a:endParaRPr lang="zh-CN" altLang="en-US" dirty="0"/>
          </a:p>
          <a:p>
            <a:pPr lvl="3" indent="-228600"/>
            <a:r>
              <a:rPr lang="zh-CN" altLang="en-US" dirty="0"/>
              <a:t>四级</a:t>
            </a:r>
            <a:endParaRPr lang="zh-CN" altLang="en-US" dirty="0"/>
          </a:p>
          <a:p>
            <a:pPr lvl="4" indent="-228600"/>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0431EE3-BA0F-425A-873C-ADECA9DCB9C9}"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3B742FB4-8EE9-4AB8-8B30-6386A4F30939}"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ransition spd="slow">
    <p:fade/>
  </p:transition>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等线 Light"/>
        </a:defRPr>
      </a:lvl1pPr>
      <a:lvl2pPr algn="l" rtl="0" fontAlgn="base">
        <a:lnSpc>
          <a:spcPct val="90000"/>
        </a:lnSpc>
        <a:spcBef>
          <a:spcPct val="0"/>
        </a:spcBef>
        <a:spcAft>
          <a:spcPct val="0"/>
        </a:spcAft>
        <a:defRPr sz="4400">
          <a:solidFill>
            <a:schemeClr val="tx1"/>
          </a:solidFill>
          <a:latin typeface="等线 Light"/>
          <a:ea typeface="等线 Light"/>
          <a:cs typeface="等线 Light"/>
        </a:defRPr>
      </a:lvl2pPr>
      <a:lvl3pPr algn="l" rtl="0" fontAlgn="base">
        <a:lnSpc>
          <a:spcPct val="90000"/>
        </a:lnSpc>
        <a:spcBef>
          <a:spcPct val="0"/>
        </a:spcBef>
        <a:spcAft>
          <a:spcPct val="0"/>
        </a:spcAft>
        <a:defRPr sz="4400">
          <a:solidFill>
            <a:schemeClr val="tx1"/>
          </a:solidFill>
          <a:latin typeface="等线 Light"/>
          <a:ea typeface="等线 Light"/>
          <a:cs typeface="等线 Light"/>
        </a:defRPr>
      </a:lvl3pPr>
      <a:lvl4pPr algn="l" rtl="0" fontAlgn="base">
        <a:lnSpc>
          <a:spcPct val="90000"/>
        </a:lnSpc>
        <a:spcBef>
          <a:spcPct val="0"/>
        </a:spcBef>
        <a:spcAft>
          <a:spcPct val="0"/>
        </a:spcAft>
        <a:defRPr sz="4400">
          <a:solidFill>
            <a:schemeClr val="tx1"/>
          </a:solidFill>
          <a:latin typeface="等线 Light"/>
          <a:ea typeface="等线 Light"/>
          <a:cs typeface="等线 Light"/>
        </a:defRPr>
      </a:lvl4pPr>
      <a:lvl5pPr algn="l" rtl="0" fontAlgn="base">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等线"/>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等线"/>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等线"/>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5.png"/><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9.jpe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0.png"/><Relationship Id="rId1" Type="http://schemas.openxmlformats.org/officeDocument/2006/relationships/tags" Target="../tags/tag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5.png"/><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hyperlink" Target="http://image.baidu.com/i?ct=503316480&amp;z=0&amp;tn=baiduimagedetail&amp;word=%B6%F7%B8%F1%CB%B9&amp;in=14&amp;cl=2&amp;cm=1&amp;sc=0&amp;lm=-1&amp;pn=13&amp;rn=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1.jpe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hyperlink" Target="http://image.baidu.com/i?ct=503316480&amp;z=0&amp;tn=baiduimagedetail&amp;word=%DC%F7%D7%D3&amp;in=8&amp;cl=2&amp;cm=1&amp;sc=0&amp;lm=-1&amp;pn=7&amp;rn=1" TargetMode="Externa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8.png"/><Relationship Id="rId3" Type="http://schemas.openxmlformats.org/officeDocument/2006/relationships/slide" Target="slide1.xml"/><Relationship Id="rId2" Type="http://schemas.openxmlformats.org/officeDocument/2006/relationships/slide" Target="slide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4.png"/><Relationship Id="rId2" Type="http://schemas.openxmlformats.org/officeDocument/2006/relationships/image" Target="../media/image26.GIF"/><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hyperlink" Target="http://image.baidu.com/i?ct=503316480&amp;z=0&amp;tn=baiduimagedetail&amp;word=%C2%ED%BF%CB%CB%BC&amp;in=8&amp;cl=2&amp;cm=1&amp;sc=0&amp;lm=-1&amp;pn=7&amp;rn=1" TargetMode="Externa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14.pn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hyperlink" Target="http://images.google.cn/imgres?imgurl=http://www.songyang.gov.cn/xpdj/zltd/jdll/W020051214391988963281.jpg&amp;imgrefurl=http://www.songyang.gov.cn/xpdj/zltd/jdll/t20051214_125041.htm&amp;h=240&amp;w=188&amp;sz=16&amp;hl=zh-CN&amp;start=13&amp;tbnid=1CkyyEIIO7acXM:&amp;tbnh=110&amp;tbnw=86&amp;prev=/images%3Fq%3D%25E6%2581%25A9%25E6%25A0%25BC%25E6%2596%25AF%26gbv%3D2%26ndsp%3D20%26svnum%3D10%26hl%3Dzh-CN%26newwindow%3D1%26sa%3D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hyperlink" Target="http://images.google.cn/imgres?imgurl=http://www.frchina.net/showpic.php%3FpicID%3D1117698846&amp;imgrefurl=http://www.frchina.net/person.php%3Fid%3D172&amp;h=236&amp;w=167&amp;sz=18&amp;hl=zh-CN&amp;start=1&amp;um=1&amp;tbnid=pBzlG0gkOnwwXM:&amp;tbnh=109&amp;tbnw=77&amp;prev=/images%3Fq%3D%25E5%25BE%25B7%25E8%25B0%259F%25E5%2585%258B%25E5%2588%25A9%25E7%2589%25B9%26svnum%3D10%26um%3D1%26complete%3D1%26hl%3Dzh-CN%26newwindow%3D1%26sa%3DG" TargetMode="External"/><Relationship Id="rId1" Type="http://schemas.openxmlformats.org/officeDocument/2006/relationships/image" Target="../media/image39.GI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4.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image" Target="../media/image19.emf"/><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4.png"/><Relationship Id="rId1"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9.emf"/><Relationship Id="rId1" Type="http://schemas.openxmlformats.org/officeDocument/2006/relationships/image" Target="../media/image45.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47.jpeg"/><Relationship Id="rId3" Type="http://schemas.openxmlformats.org/officeDocument/2006/relationships/hyperlink" Target="http://imgnews.baidu.com/i?ct=520093696&amp;z=0&amp;tn=baiduimagenewsdetail&amp;word=%B0%AE%D2%F2%CB%B9%CC%B9&amp;in=5&amp;cl=3&amp;lm=-1&amp;pn=4&amp;rn=1" TargetMode="External"/><Relationship Id="rId2" Type="http://schemas.openxmlformats.org/officeDocument/2006/relationships/image" Target="../media/image46.jpeg"/><Relationship Id="rId1" Type="http://schemas.openxmlformats.org/officeDocument/2006/relationships/hyperlink" Target="http://image.baidu.com/i?ct=503316480&amp;z=0&amp;tn=baiduimagedetail&amp;word=%B0%AE%D2%F2%CB%B9%CC%B9&amp;in=47&amp;cl=2&amp;cm=1&amp;sc=0&amp;lm=-1&amp;pn=46&amp;rn=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 Target="slide1.xml"/><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14.png"/><Relationship Id="rId2" Type="http://schemas.openxmlformats.org/officeDocument/2006/relationships/image" Target="../media/image48.jpeg"/><Relationship Id="rId1" Type="http://schemas.openxmlformats.org/officeDocument/2006/relationships/hyperlink" Target="http://image.baidu.com/i?ct=503316480&amp;z=0&amp;tn=baiduimagedetail&amp;word=%CB%D5%B8%F1%C0%AD%B5%D7&amp;in=2&amp;cl=2&amp;cm=1&amp;sc=0&amp;lm=-1&amp;pn=1&amp;rn=1" TargetMode="Externa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53.jpeg"/><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54.em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6.png"/><Relationship Id="rId1" Type="http://schemas.openxmlformats.org/officeDocument/2006/relationships/image" Target="../media/image55.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0.png"/><Relationship Id="rId3" Type="http://schemas.openxmlformats.org/officeDocument/2006/relationships/slide" Target="slide1.xml"/><Relationship Id="rId2" Type="http://schemas.openxmlformats.org/officeDocument/2006/relationships/slide" Target="slide5.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tags" Target="../tags/tag3.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4.png"/><Relationship Id="rId2" Type="http://schemas.openxmlformats.org/officeDocument/2006/relationships/image" Target="../media/image59.jpeg"/><Relationship Id="rId1" Type="http://schemas.openxmlformats.org/officeDocument/2006/relationships/hyperlink" Target="http://images.google.cn/imgres?imgurl=http://zfx.sru.jx.cn/zfx/youzhikc/img/mks3.jpg&amp;imgrefurl=http://zfx.sru.jx.cn/zfx/youzhikc/mks.htm&amp;h=283&amp;w=300&amp;sz=21&amp;hl=zh-CN&amp;start=1&amp;tbnid=FRBJiArYJpdz1M:&amp;tbnh=109&amp;tbnw=116&amp;prev=/images%3Fq%3D%25E9%25A9%25AC%25E5%2585%258B%25E6%2580%259D%2B%26gbv%3D2%26ndsp%3D20%26svnum%3D10%26hl%3Dzh-CN%26newwindow%3D1%26sa%3D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63.jpeg"/><Relationship Id="rId4" Type="http://schemas.openxmlformats.org/officeDocument/2006/relationships/image" Target="../media/image62.jpeg"/><Relationship Id="rId3" Type="http://schemas.openxmlformats.org/officeDocument/2006/relationships/image" Target="../media/image61.jpeg"/><Relationship Id="rId2" Type="http://schemas.openxmlformats.org/officeDocument/2006/relationships/hyperlink" Target="http://images.google.cn/imgres?imgurl=http://www.dangdang.com/dd2001/getimage_m.asp%3Fid%3D9192664&amp;imgrefurl=http://www.langlang.cc/mvzhuanti/mvzt_10148.htm&amp;h=247&amp;w=200&amp;sz=18&amp;hl=zh-CN&amp;start=130&amp;tbnid=uPcxZdY9xfqZVM:&amp;tbnh=110&amp;tbnw=89&amp;prev=/images%3Fq%3D%25E4%25BA%25BA%25E7%25B1%25BB%25E6%2594%25B9%25E5%258F%2598%25E4%25B8%2596%25E7%2595%258C%26start%3D120%26gbv%3D2%26ndsp%3D20%26svnum%3D10%26hl%3Dzh-CN%26newwindow%3D1%26sa%3DN" TargetMode="External"/><Relationship Id="rId1" Type="http://schemas.openxmlformats.org/officeDocument/2006/relationships/image" Target="../media/image60.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67.jpeg"/><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1.png"/><Relationship Id="rId2" Type="http://schemas.openxmlformats.org/officeDocument/2006/relationships/slide" Target="slide4.xml"/><Relationship Id="rId1"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71.GIF"/><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3.GIF"/><Relationship Id="rId2" Type="http://schemas.openxmlformats.org/officeDocument/2006/relationships/image" Target="../media/image72.jpeg"/><Relationship Id="rId1" Type="http://schemas.openxmlformats.org/officeDocument/2006/relationships/hyperlink" Target="http://images.google.cn/imgres?imgurl=http://www.kepu.com.cn/gb/beyond/astronomy/images/photos_sun_066.jpg&amp;imgrefurl=http://www.tjjx.gov.cn/leadbbs/Announce/Announce2.asp%3FBoardID%3D628%26ID%3D106332%26ac%3Dpre%26rd%3D22370&amp;h=480&amp;w=640&amp;sz=17&amp;hl=zh-CN&amp;start=54&amp;tbnid=T92i7OoLF1ATaM:&amp;tbnh=103&amp;tbnw=137&amp;prev=/images%3Fq%3D%25E5%25A4%25AA%25E9%2598%25B3%25E7%25B3%25BB%25E7%25BB%2593%25E6%259E%2584%25E7%25A4%25BA%25E6%2584%258F%25E5%259B%25BE%26start%3D40%26gbv%3D2%26ndsp%3D20%26svnum%3D10%26hl%3Dzh-CN%26newwindow%3D1%26sa%3DN" TargetMode="Externa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4.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6.jpeg"/><Relationship Id="rId1" Type="http://schemas.openxmlformats.org/officeDocument/2006/relationships/image" Target="../media/image75.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6.GIF"/><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4.png"/><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77.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78.emf"/></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0.png"/><Relationship Id="rId1"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81.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7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8.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5.jpe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89.png"/><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90.jpe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image" Target="../media/image93.j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96.jpeg"/><Relationship Id="rId1" Type="http://schemas.openxmlformats.org/officeDocument/2006/relationships/hyperlink" Target="http://www.eku.cc/xzy/sctx/115483.htm" TargetMode="Externa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4.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7.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8.jpeg"/></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02.jpeg"/><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99.jpe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hyperlink" Target="http://maswb.kalatv.com/lfopen.php?fid=0705/1181783072136988" TargetMode="External"/></Relationships>
</file>

<file path=ppt/slides/_rels/slide9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79.png"/><Relationship Id="rId4" Type="http://schemas.openxmlformats.org/officeDocument/2006/relationships/image" Target="../media/image80.png"/><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image" Target="../media/image105.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9"/>
          <p:cNvPicPr>
            <a:picLocks noChangeAspect="1"/>
          </p:cNvPicPr>
          <p:nvPr/>
        </p:nvPicPr>
        <p:blipFill>
          <a:blip r:embed="rId1"/>
          <a:srcRect r="5568"/>
          <a:stretch>
            <a:fillRect/>
          </a:stretch>
        </p:blipFill>
        <p:spPr>
          <a:xfrm>
            <a:off x="6243638" y="0"/>
            <a:ext cx="2081212" cy="2071688"/>
          </a:xfrm>
          <a:prstGeom prst="rect">
            <a:avLst/>
          </a:prstGeom>
          <a:noFill/>
          <a:ln w="9525">
            <a:noFill/>
          </a:ln>
        </p:spPr>
      </p:pic>
      <p:pic>
        <p:nvPicPr>
          <p:cNvPr id="10242" name="图片 19"/>
          <p:cNvPicPr>
            <a:picLocks noChangeAspect="1"/>
          </p:cNvPicPr>
          <p:nvPr/>
        </p:nvPicPr>
        <p:blipFill>
          <a:blip r:embed="rId2"/>
          <a:srcRect l="4233" t="2719" r="40036"/>
          <a:stretch>
            <a:fillRect/>
          </a:stretch>
        </p:blipFill>
        <p:spPr>
          <a:xfrm>
            <a:off x="8586788" y="2370138"/>
            <a:ext cx="2081212" cy="2076450"/>
          </a:xfrm>
          <a:prstGeom prst="rect">
            <a:avLst/>
          </a:prstGeom>
          <a:noFill/>
          <a:ln w="9525">
            <a:noFill/>
          </a:ln>
        </p:spPr>
      </p:pic>
      <p:pic>
        <p:nvPicPr>
          <p:cNvPr id="10243" name="图片 9"/>
          <p:cNvPicPr>
            <a:picLocks noChangeAspect="1"/>
          </p:cNvPicPr>
          <p:nvPr/>
        </p:nvPicPr>
        <p:blipFill>
          <a:blip r:embed="rId3"/>
          <a:srcRect l="12750" t="6879" r="35017" b="9377"/>
          <a:stretch>
            <a:fillRect/>
          </a:stretch>
        </p:blipFill>
        <p:spPr>
          <a:xfrm>
            <a:off x="3932238" y="2370138"/>
            <a:ext cx="2081212" cy="2081212"/>
          </a:xfrm>
          <a:prstGeom prst="rect">
            <a:avLst/>
          </a:prstGeom>
          <a:noFill/>
          <a:ln w="9525">
            <a:noFill/>
          </a:ln>
        </p:spPr>
      </p:pic>
      <p:pic>
        <p:nvPicPr>
          <p:cNvPr id="10244" name="图片 31"/>
          <p:cNvPicPr>
            <a:picLocks noChangeAspect="1"/>
          </p:cNvPicPr>
          <p:nvPr/>
        </p:nvPicPr>
        <p:blipFill>
          <a:blip r:embed="rId4"/>
          <a:srcRect l="22931" r="16870"/>
          <a:stretch>
            <a:fillRect/>
          </a:stretch>
        </p:blipFill>
        <p:spPr>
          <a:xfrm>
            <a:off x="6243638" y="2370138"/>
            <a:ext cx="2112962" cy="2071687"/>
          </a:xfrm>
          <a:prstGeom prst="rect">
            <a:avLst/>
          </a:prstGeom>
          <a:noFill/>
          <a:ln w="9525">
            <a:noFill/>
          </a:ln>
        </p:spPr>
      </p:pic>
      <p:pic>
        <p:nvPicPr>
          <p:cNvPr id="10245" name="图片 26"/>
          <p:cNvPicPr>
            <a:picLocks noChangeAspect="1"/>
          </p:cNvPicPr>
          <p:nvPr/>
        </p:nvPicPr>
        <p:blipFill>
          <a:blip r:embed="rId5"/>
          <a:srcRect l="6715" r="32562"/>
          <a:stretch>
            <a:fillRect/>
          </a:stretch>
        </p:blipFill>
        <p:spPr>
          <a:xfrm>
            <a:off x="8586788" y="4768850"/>
            <a:ext cx="2081212" cy="2109788"/>
          </a:xfrm>
          <a:prstGeom prst="rect">
            <a:avLst/>
          </a:prstGeom>
          <a:noFill/>
          <a:ln w="9525">
            <a:noFill/>
          </a:ln>
        </p:spPr>
      </p:pic>
      <p:sp>
        <p:nvSpPr>
          <p:cNvPr id="4" name="矩形 3"/>
          <p:cNvSpPr/>
          <p:nvPr/>
        </p:nvSpPr>
        <p:spPr>
          <a:xfrm>
            <a:off x="1524000" y="4776788"/>
            <a:ext cx="6832600" cy="2081213"/>
          </a:xfrm>
          <a:prstGeom prst="rect">
            <a:avLst/>
          </a:prstGeom>
          <a:solidFill>
            <a:srgbClr val="1B945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文本框 5"/>
          <p:cNvSpPr txBox="1"/>
          <p:nvPr/>
        </p:nvSpPr>
        <p:spPr>
          <a:xfrm>
            <a:off x="1524000" y="5448029"/>
            <a:ext cx="6800850" cy="792477"/>
          </a:xfrm>
          <a:prstGeom prst="rect">
            <a:avLst/>
          </a:prstGeom>
          <a:noFill/>
        </p:spPr>
        <p:txBody>
          <a:bodyPr>
            <a:spAutoFit/>
            <a:scene3d>
              <a:camera prst="orthographicFront"/>
              <a:lightRig rig="threePt" dir="t"/>
            </a:scene3d>
            <a:sp3d contourW="12700"/>
          </a:bodyPr>
          <a:lstStyle/>
          <a:p>
            <a:pPr marR="0" algn="ctr" defTabSz="914400" fontAlgn="auto">
              <a:lnSpc>
                <a:spcPct val="114000"/>
              </a:lnSpc>
              <a:spcBef>
                <a:spcPts val="0"/>
              </a:spcBef>
              <a:spcAft>
                <a:spcPts val="0"/>
              </a:spcAft>
              <a:buClrTx/>
              <a:buSzTx/>
              <a:buFontTx/>
              <a:defRPr/>
            </a:pPr>
            <a:r>
              <a:rPr kumimoji="0" lang="zh-CN" altLang="en-US" sz="4000" b="1" kern="1200" cap="none" spc="0" normalizeH="0" baseline="0" noProof="0" dirty="0">
                <a:solidFill>
                  <a:prstClr val="white"/>
                </a:solidFill>
                <a:latin typeface="Century Gothic" panose="020B0502020202020204" pitchFamily="34" charset="0"/>
                <a:ea typeface="微软雅黑" panose="020B0503020204020204" pitchFamily="34" charset="-122"/>
                <a:cs typeface="+mn-cs"/>
                <a:sym typeface="+mn-ea"/>
              </a:rPr>
              <a:t>世界的物质性及发展规律</a:t>
            </a:r>
            <a:endParaRPr kumimoji="0" lang="zh-CN" altLang="en-US" sz="4000" b="1" kern="1200" cap="none" spc="0" normalizeH="0" baseline="0" noProof="0" dirty="0">
              <a:solidFill>
                <a:prstClr val="white"/>
              </a:solidFill>
              <a:latin typeface="Century Gothic" panose="020B0502020202020204" pitchFamily="34" charset="0"/>
              <a:ea typeface="微软雅黑" panose="020B0503020204020204" pitchFamily="34" charset="-122"/>
              <a:cs typeface="+mn-cs"/>
              <a:sym typeface="+mn-ea"/>
            </a:endParaRPr>
          </a:p>
        </p:txBody>
      </p:sp>
      <p:sp>
        <p:nvSpPr>
          <p:cNvPr id="9" name="矩形 8"/>
          <p:cNvSpPr/>
          <p:nvPr/>
        </p:nvSpPr>
        <p:spPr>
          <a:xfrm>
            <a:off x="8586788" y="0"/>
            <a:ext cx="2081213" cy="2081213"/>
          </a:xfrm>
          <a:prstGeom prst="rect">
            <a:avLst/>
          </a:prstGeom>
          <a:solidFill>
            <a:srgbClr val="1B945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文本框 10"/>
          <p:cNvSpPr txBox="1"/>
          <p:nvPr/>
        </p:nvSpPr>
        <p:spPr>
          <a:xfrm>
            <a:off x="2124365" y="987746"/>
            <a:ext cx="1183002" cy="3533455"/>
          </a:xfrm>
          <a:prstGeom prst="rect">
            <a:avLst/>
          </a:prstGeom>
          <a:noFill/>
        </p:spPr>
        <p:txBody>
          <a:bodyPr vert="eaVert">
            <a:spAutoFit/>
            <a:scene3d>
              <a:camera prst="orthographicFront"/>
              <a:lightRig rig="threePt" dir="t"/>
            </a:scene3d>
            <a:sp3d contourW="12700"/>
          </a:bodyPr>
          <a:lstStyle/>
          <a:p>
            <a:pPr marR="0" algn="ctr" defTabSz="914400" fontAlgn="auto">
              <a:spcBef>
                <a:spcPts val="0"/>
              </a:spcBef>
              <a:spcAft>
                <a:spcPts val="0"/>
              </a:spcAft>
              <a:buClrTx/>
              <a:buSzTx/>
              <a:buFontTx/>
              <a:defRPr/>
            </a:pPr>
            <a:r>
              <a:rPr kumimoji="0" lang="zh-CN" altLang="en-US" sz="6500" b="1" kern="1200" cap="none" spc="0" normalizeH="0" baseline="0" noProof="0" dirty="0">
                <a:solidFill>
                  <a:schemeClr val="tx1">
                    <a:lumMod val="85000"/>
                    <a:lumOff val="15000"/>
                  </a:schemeClr>
                </a:solidFill>
                <a:latin typeface="Agency FB" panose="020B0503020202020204" pitchFamily="34" charset="0"/>
                <a:ea typeface="微软雅黑" panose="020B0503020204020204" pitchFamily="34" charset="-122"/>
                <a:cs typeface="+mn-cs"/>
                <a:sym typeface="+mn-ea"/>
              </a:rPr>
              <a:t>第一章</a:t>
            </a:r>
            <a:endParaRPr kumimoji="0" lang="en-US" altLang="zh-CN" sz="6500" b="1" kern="1200" cap="none" spc="0" normalizeH="0" baseline="0" noProof="0" dirty="0">
              <a:solidFill>
                <a:schemeClr val="tx1">
                  <a:lumMod val="85000"/>
                  <a:lumOff val="15000"/>
                </a:schemeClr>
              </a:solidFill>
              <a:latin typeface="Agency FB" panose="020B0503020202020204" pitchFamily="34" charset="0"/>
              <a:ea typeface="微软雅黑" panose="020B0503020204020204" pitchFamily="34" charset="-122"/>
              <a:cs typeface="+mn-cs"/>
              <a:sym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0-#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99"/>
          <p:cNvSpPr txBox="1"/>
          <p:nvPr/>
        </p:nvSpPr>
        <p:spPr>
          <a:xfrm>
            <a:off x="508000" y="1039813"/>
            <a:ext cx="10925175" cy="5076825"/>
          </a:xfrm>
          <a:prstGeom prst="rect">
            <a:avLst/>
          </a:prstGeom>
          <a:noFill/>
          <a:ln w="9525">
            <a:noFill/>
          </a:ln>
        </p:spPr>
        <p:txBody>
          <a:bodyPr wrap="square" anchor="t">
            <a:spAutoFit/>
          </a:bodyPr>
          <a:p>
            <a:pPr indent="288925" eaLnBrk="0" hangingPunct="0">
              <a:lnSpc>
                <a:spcPct val="150000"/>
              </a:lnSpc>
            </a:pPr>
            <a:r>
              <a:rPr lang="en-US" altLang="zh-CN" sz="2400">
                <a:latin typeface="等线"/>
                <a:ea typeface="宋体" panose="02010600030101010101" pitchFamily="2" charset="-122"/>
              </a:rPr>
              <a:t>   </a:t>
            </a:r>
            <a:r>
              <a:rPr lang="zh-CN" altLang="zh-CN" sz="2400">
                <a:latin typeface="等线"/>
                <a:ea typeface="宋体" panose="02010600030101010101" pitchFamily="2" charset="-122"/>
              </a:rPr>
              <a:t>区别。他们之间最大的区别正如罗素所说，哲学诉之于人类理性，而宗教诉之于权威。哲学从产生起就打上了人类理性的烙印，带有浓厚的思辨色彩，是理性思维的结果。宗教以相信、崇拜神圣对象为主要特征，是由信仰而产生的坚定不移的信念及全身心的皈依，情感色彩十分浓重。由于人类理性在哲学发展过程中扮演着重要的角色，因此逻辑推演便成了哲学的一个重要的特点。一种哲学思想的建立，首先就是建构一套概念体系，依靠这套概念体系进行推理、论证，最后得出结论。而宗教则是以清规戒律，寺庙、教堂等实物为承载，靠一整套身心训练方法进行体证。哲学通过理性的反思由现世返回本源，而宗教通过启示由本源之光照亮现世，二者是正相反对的两个过程。</a:t>
            </a:r>
            <a:endParaRPr lang="zh-CN" altLang="en-US" sz="2400">
              <a:latin typeface="等线"/>
              <a:ea typeface="等线"/>
            </a:endParaRPr>
          </a:p>
        </p:txBody>
      </p:sp>
      <p:pic>
        <p:nvPicPr>
          <p:cNvPr id="19458" name="图片 1"/>
          <p:cNvPicPr>
            <a:picLocks noChangeAspect="1"/>
          </p:cNvPicPr>
          <p:nvPr>
            <p:custDataLst>
              <p:tags r:id="rId1"/>
            </p:custDataLst>
          </p:nvPr>
        </p:nvPicPr>
        <p:blipFill>
          <a:blip r:embed="rId2"/>
          <a:stretch>
            <a:fillRect/>
          </a:stretch>
        </p:blipFill>
        <p:spPr>
          <a:xfrm>
            <a:off x="10764838" y="5634038"/>
            <a:ext cx="1143000" cy="1095375"/>
          </a:xfrm>
          <a:prstGeom prst="rect">
            <a:avLst/>
          </a:prstGeom>
          <a:noFill/>
          <a:ln w="9525">
            <a:noFill/>
          </a:ln>
        </p:spPr>
      </p:pic>
    </p:spTree>
  </p:cSld>
  <p:clrMapOvr>
    <a:masterClrMapping/>
  </p:clrMapOvr>
  <p:transition spd="slow">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6031" name="组合 86030"/>
          <p:cNvGrpSpPr/>
          <p:nvPr/>
        </p:nvGrpSpPr>
        <p:grpSpPr>
          <a:xfrm>
            <a:off x="2782888" y="2492375"/>
            <a:ext cx="6697662" cy="1512888"/>
            <a:chOff x="793" y="1570"/>
            <a:chExt cx="4219" cy="953"/>
          </a:xfrm>
        </p:grpSpPr>
        <p:grpSp>
          <p:nvGrpSpPr>
            <p:cNvPr id="131075" name="Group 9"/>
            <p:cNvGrpSpPr/>
            <p:nvPr/>
          </p:nvGrpSpPr>
          <p:grpSpPr>
            <a:xfrm>
              <a:off x="793" y="1570"/>
              <a:ext cx="4174" cy="953"/>
              <a:chOff x="816" y="2304"/>
              <a:chExt cx="1440" cy="448"/>
            </a:xfrm>
          </p:grpSpPr>
          <p:sp>
            <p:nvSpPr>
              <p:cNvPr id="131076"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86027"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sp>
          <p:nvSpPr>
            <p:cNvPr id="131078" name="文本框 86018"/>
            <p:cNvSpPr txBox="1"/>
            <p:nvPr/>
          </p:nvSpPr>
          <p:spPr>
            <a:xfrm>
              <a:off x="884" y="1661"/>
              <a:ext cx="4128" cy="678"/>
            </a:xfrm>
            <a:prstGeom prst="rect">
              <a:avLst/>
            </a:prstGeom>
            <a:noFill/>
            <a:ln w="9525">
              <a:noFill/>
            </a:ln>
          </p:spPr>
          <p:txBody>
            <a:bodyPr anchor="t">
              <a:spAutoFit/>
            </a:bodyPr>
            <a:p>
              <a:pPr>
                <a:buClr>
                  <a:srgbClr val="FF3300"/>
                </a:buClr>
                <a:buFont typeface="Wingdings" panose="05000000000000000000" pitchFamily="2" charset="2"/>
              </a:pPr>
              <a:r>
                <a:rPr lang="zh-CN" altLang="en-US" sz="3200" dirty="0">
                  <a:latin typeface="楷体_GB2312" pitchFamily="49" charset="-122"/>
                  <a:ea typeface="楷体_GB2312" pitchFamily="49" charset="-122"/>
                </a:rPr>
                <a:t>否定之否定规律揭示了事物发展的总趋势是前进的、上升的。</a:t>
              </a:r>
              <a:endParaRPr lang="zh-CN" altLang="en-US" sz="3200">
                <a:latin typeface="楷体_GB2312" pitchFamily="49" charset="-122"/>
                <a:ea typeface="楷体_GB2312" pitchFamily="49" charset="-122"/>
              </a:endParaRPr>
            </a:p>
          </p:txBody>
        </p:sp>
      </p:grpSp>
      <p:grpSp>
        <p:nvGrpSpPr>
          <p:cNvPr id="86032" name="组合 86031"/>
          <p:cNvGrpSpPr/>
          <p:nvPr/>
        </p:nvGrpSpPr>
        <p:grpSpPr>
          <a:xfrm>
            <a:off x="2782888" y="4292600"/>
            <a:ext cx="6545262" cy="1512888"/>
            <a:chOff x="793" y="2704"/>
            <a:chExt cx="4123" cy="953"/>
          </a:xfrm>
        </p:grpSpPr>
        <p:grpSp>
          <p:nvGrpSpPr>
            <p:cNvPr id="131080" name="Group 9"/>
            <p:cNvGrpSpPr/>
            <p:nvPr/>
          </p:nvGrpSpPr>
          <p:grpSpPr>
            <a:xfrm>
              <a:off x="793" y="2704"/>
              <a:ext cx="4118" cy="953"/>
              <a:chOff x="816" y="2304"/>
              <a:chExt cx="1440" cy="448"/>
            </a:xfrm>
          </p:grpSpPr>
          <p:sp>
            <p:nvSpPr>
              <p:cNvPr id="131081"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86030"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sp>
          <p:nvSpPr>
            <p:cNvPr id="131083" name="文本框 86019"/>
            <p:cNvSpPr txBox="1"/>
            <p:nvPr/>
          </p:nvSpPr>
          <p:spPr>
            <a:xfrm>
              <a:off x="884" y="2758"/>
              <a:ext cx="4032" cy="678"/>
            </a:xfrm>
            <a:prstGeom prst="rect">
              <a:avLst/>
            </a:prstGeom>
            <a:noFill/>
            <a:ln w="9525">
              <a:noFill/>
            </a:ln>
          </p:spPr>
          <p:txBody>
            <a:bodyPr anchor="t">
              <a:spAutoFit/>
            </a:bodyPr>
            <a:p>
              <a:pPr>
                <a:buClr>
                  <a:srgbClr val="FF3300"/>
                </a:buClr>
                <a:buFont typeface="Wingdings" panose="05000000000000000000" pitchFamily="2" charset="2"/>
              </a:pPr>
              <a:r>
                <a:rPr lang="zh-CN" altLang="en-US" sz="3200" dirty="0">
                  <a:latin typeface="楷体_GB2312" pitchFamily="49" charset="-122"/>
                  <a:ea typeface="楷体_GB2312" pitchFamily="49" charset="-122"/>
                </a:rPr>
                <a:t>否定之否定规律揭示了事物发展的具体道路是曲折的和迂回的。</a:t>
              </a:r>
              <a:endParaRPr lang="zh-CN" altLang="en-US" sz="3200">
                <a:latin typeface="楷体_GB2312" pitchFamily="49" charset="-122"/>
                <a:ea typeface="楷体_GB2312" pitchFamily="49" charset="-122"/>
              </a:endParaRPr>
            </a:p>
          </p:txBody>
        </p:sp>
      </p:grpSp>
      <p:sp>
        <p:nvSpPr>
          <p:cNvPr id="2" name="文本框 1"/>
          <p:cNvSpPr txBox="1"/>
          <p:nvPr/>
        </p:nvSpPr>
        <p:spPr>
          <a:xfrm>
            <a:off x="1538605" y="621665"/>
            <a:ext cx="8955405" cy="1322070"/>
          </a:xfrm>
          <a:prstGeom prst="rect">
            <a:avLst/>
          </a:prstGeom>
          <a:noFill/>
        </p:spPr>
        <p:txBody>
          <a:bodyPr wrap="square" rtlCol="0" anchor="t">
            <a:spAutoFit/>
          </a:bodyPr>
          <a:p>
            <a:pPr algn="ctr"/>
            <a:r>
              <a:rPr lang="zh-CN" altLang="en-US" sz="4000"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sym typeface="+mn-ea"/>
              </a:rPr>
              <a:t>否定之否定规律揭示了事物发展的前进性与曲折性的统一</a:t>
            </a:r>
            <a:endParaRPr lang="zh-CN" altLang="en-US" sz="4000"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sym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6031"/>
                                        </p:tgtEl>
                                        <p:attrNameLst>
                                          <p:attrName>style.visibility</p:attrName>
                                        </p:attrNameLst>
                                      </p:cBhvr>
                                      <p:to>
                                        <p:strVal val="visible"/>
                                      </p:to>
                                    </p:set>
                                    <p:anim calcmode="lin" valueType="num">
                                      <p:cBhvr>
                                        <p:cTn id="7" dur="1000" fill="hold"/>
                                        <p:tgtEl>
                                          <p:spTgt spid="86031"/>
                                        </p:tgtEl>
                                        <p:attrNameLst>
                                          <p:attrName>ppt_w</p:attrName>
                                        </p:attrNameLst>
                                      </p:cBhvr>
                                      <p:tavLst>
                                        <p:tav tm="0">
                                          <p:val>
                                            <p:fltVal val="0.000000"/>
                                          </p:val>
                                        </p:tav>
                                        <p:tav tm="100000">
                                          <p:val>
                                            <p:strVal val="#ppt_w"/>
                                          </p:val>
                                        </p:tav>
                                      </p:tavLst>
                                    </p:anim>
                                    <p:anim calcmode="lin" valueType="num">
                                      <p:cBhvr>
                                        <p:cTn id="8" dur="1000" fill="hold"/>
                                        <p:tgtEl>
                                          <p:spTgt spid="86031"/>
                                        </p:tgtEl>
                                        <p:attrNameLst>
                                          <p:attrName>ppt_h</p:attrName>
                                        </p:attrNameLst>
                                      </p:cBhvr>
                                      <p:tavLst>
                                        <p:tav tm="0">
                                          <p:val>
                                            <p:fltVal val="0.000000"/>
                                          </p:val>
                                        </p:tav>
                                        <p:tav tm="100000">
                                          <p:val>
                                            <p:strVal val="#ppt_h"/>
                                          </p:val>
                                        </p:tav>
                                      </p:tavLst>
                                    </p:anim>
                                    <p:anim calcmode="lin" valueType="num">
                                      <p:cBhvr>
                                        <p:cTn id="9" dur="1000" fill="hold"/>
                                        <p:tgtEl>
                                          <p:spTgt spid="86031"/>
                                        </p:tgtEl>
                                        <p:attrNameLst>
                                          <p:attrName>style.rotation</p:attrName>
                                        </p:attrNameLst>
                                      </p:cBhvr>
                                      <p:tavLst>
                                        <p:tav tm="0">
                                          <p:val>
                                            <p:fltVal val="90.000000"/>
                                          </p:val>
                                        </p:tav>
                                        <p:tav tm="100000">
                                          <p:val>
                                            <p:fltVal val="0.000000"/>
                                          </p:val>
                                        </p:tav>
                                      </p:tavLst>
                                    </p:anim>
                                    <p:animEffect transition="in" filter="fade">
                                      <p:cBhvr>
                                        <p:cTn id="10" dur="1000"/>
                                        <p:tgtEl>
                                          <p:spTgt spid="86031"/>
                                        </p:tgtEl>
                                      </p:cBhvr>
                                    </p:animEffect>
                                  </p:childTnLst>
                                </p:cTn>
                              </p:par>
                            </p:childTnLst>
                          </p:cTn>
                        </p:par>
                        <p:par>
                          <p:cTn id="11" fill="hold">
                            <p:stCondLst>
                              <p:cond delay="1000"/>
                            </p:stCondLst>
                            <p:childTnLst>
                              <p:par>
                                <p:cTn id="12" presetID="14" presetClass="entr" presetSubtype="5" fill="hold" nodeType="afterEffect">
                                  <p:stCondLst>
                                    <p:cond delay="0"/>
                                  </p:stCondLst>
                                  <p:childTnLst>
                                    <p:set>
                                      <p:cBhvr>
                                        <p:cTn id="13" dur="1" fill="hold">
                                          <p:stCondLst>
                                            <p:cond delay="0"/>
                                          </p:stCondLst>
                                        </p:cTn>
                                        <p:tgtEl>
                                          <p:spTgt spid="86032"/>
                                        </p:tgtEl>
                                        <p:attrNameLst>
                                          <p:attrName>style.visibility</p:attrName>
                                        </p:attrNameLst>
                                      </p:cBhvr>
                                      <p:to>
                                        <p:strVal val="visible"/>
                                      </p:to>
                                    </p:set>
                                    <p:animEffect transition="in" filter="randombar(vertical)">
                                      <p:cBhvr>
                                        <p:cTn id="14" dur="1000"/>
                                        <p:tgtEl>
                                          <p:spTgt spid="86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文本框 87041"/>
          <p:cNvSpPr txBox="1"/>
          <p:nvPr/>
        </p:nvSpPr>
        <p:spPr>
          <a:xfrm>
            <a:off x="10210800" y="6415088"/>
            <a:ext cx="457200" cy="398462"/>
          </a:xfrm>
          <a:prstGeom prst="rect">
            <a:avLst/>
          </a:prstGeom>
          <a:noFill/>
          <a:ln w="9525">
            <a:noFill/>
          </a:ln>
        </p:spPr>
        <p:txBody>
          <a:bodyPr anchor="t">
            <a:spAutoFit/>
          </a:bodyPr>
          <a:p>
            <a:fld id="{9A0DB2DC-4C9A-4742-B13C-FB6460FD3503}" type="slidenum">
              <a:rPr lang="zh-CN" altLang="en-US" sz="2000" dirty="0">
                <a:latin typeface="Times New Roman" panose="02020603050405020304" pitchFamily="18" charset="0"/>
                <a:ea typeface="宋体" panose="02010600030101010101" pitchFamily="2" charset="-122"/>
              </a:rPr>
            </a:fld>
            <a:endParaRPr lang="zh-CN" altLang="en-US" sz="2000" dirty="0">
              <a:latin typeface="Times New Roman" panose="02020603050405020304" pitchFamily="18" charset="0"/>
              <a:ea typeface="宋体" panose="02010600030101010101" pitchFamily="2" charset="-122"/>
            </a:endParaRPr>
          </a:p>
        </p:txBody>
      </p:sp>
      <p:sp>
        <p:nvSpPr>
          <p:cNvPr id="87043" name="文本框 87042"/>
          <p:cNvSpPr txBox="1"/>
          <p:nvPr/>
        </p:nvSpPr>
        <p:spPr>
          <a:xfrm>
            <a:off x="2819400" y="533400"/>
            <a:ext cx="6858000" cy="706755"/>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zh-CN" altLang="en-US" sz="4000" kern="1200" cap="none" spc="0" normalizeH="0" baseline="0" noProof="1" dirty="0">
                <a:solidFill>
                  <a:srgbClr val="800000"/>
                </a:solidFill>
                <a:effectLst>
                  <a:outerShdw blurRad="38100" dist="38100" dir="2700000">
                    <a:srgbClr val="C0C0C0"/>
                  </a:outerShdw>
                </a:effectLst>
                <a:latin typeface="隶书" panose="02010509060101010101" pitchFamily="49" charset="-122"/>
                <a:ea typeface="隶书" panose="02010509060101010101" pitchFamily="49" charset="-122"/>
                <a:cs typeface="+mn-cs"/>
              </a:rPr>
              <a:t>否定之否定的方法论意义</a:t>
            </a:r>
            <a:endParaRPr kumimoji="0" lang="zh-CN" altLang="en-US" sz="4000" kern="1200" cap="none" spc="0" normalizeH="0" baseline="0" noProof="1">
              <a:solidFill>
                <a:srgbClr val="800000"/>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grpSp>
        <p:nvGrpSpPr>
          <p:cNvPr id="87044" name="组合 87043"/>
          <p:cNvGrpSpPr/>
          <p:nvPr/>
        </p:nvGrpSpPr>
        <p:grpSpPr>
          <a:xfrm>
            <a:off x="2438400" y="2057400"/>
            <a:ext cx="7673975" cy="4217988"/>
            <a:chOff x="555" y="1200"/>
            <a:chExt cx="4834" cy="2657"/>
          </a:xfrm>
        </p:grpSpPr>
        <p:sp>
          <p:nvSpPr>
            <p:cNvPr id="132100" name="任意多边形 87044"/>
            <p:cNvSpPr/>
            <p:nvPr/>
          </p:nvSpPr>
          <p:spPr>
            <a:xfrm>
              <a:off x="3517" y="1606"/>
              <a:ext cx="1453" cy="2182"/>
            </a:xfrm>
            <a:custGeom>
              <a:avLst/>
              <a:gdLst/>
              <a:ahLst/>
              <a:cxnLst/>
              <a:pathLst>
                <a:path w="1247" h="1812">
                  <a:moveTo>
                    <a:pt x="0" y="392"/>
                  </a:moveTo>
                  <a:lnTo>
                    <a:pt x="1223" y="0"/>
                  </a:lnTo>
                  <a:lnTo>
                    <a:pt x="1247" y="288"/>
                  </a:lnTo>
                  <a:lnTo>
                    <a:pt x="1247" y="1798"/>
                  </a:lnTo>
                  <a:lnTo>
                    <a:pt x="8" y="1812"/>
                  </a:lnTo>
                  <a:lnTo>
                    <a:pt x="0" y="392"/>
                  </a:lnTo>
                  <a:close/>
                </a:path>
              </a:pathLst>
            </a:custGeom>
            <a:gradFill rotWithShape="1">
              <a:gsLst>
                <a:gs pos="0">
                  <a:schemeClr val="hlink"/>
                </a:gs>
                <a:gs pos="100000">
                  <a:srgbClr val="022E59">
                    <a:alpha val="39998"/>
                  </a:srgbClr>
                </a:gs>
              </a:gsLst>
              <a:lin ang="5400000" scaled="1"/>
              <a:tileRect/>
            </a:gradFill>
            <a:ln w="9525">
              <a:noFill/>
            </a:ln>
          </p:spPr>
          <p:txBody>
            <a:bodyPr/>
            <a:p>
              <a:endParaRPr lang="zh-CN" altLang="en-US"/>
            </a:p>
          </p:txBody>
        </p:sp>
        <p:sp>
          <p:nvSpPr>
            <p:cNvPr id="132101" name="任意多边形 87045"/>
            <p:cNvSpPr/>
            <p:nvPr/>
          </p:nvSpPr>
          <p:spPr>
            <a:xfrm>
              <a:off x="2042" y="1762"/>
              <a:ext cx="1480" cy="1901"/>
            </a:xfrm>
            <a:custGeom>
              <a:avLst/>
              <a:gdLst/>
              <a:ahLst/>
              <a:cxnLst/>
              <a:pathLst>
                <a:path w="1211" h="1664">
                  <a:moveTo>
                    <a:pt x="0" y="321"/>
                  </a:moveTo>
                  <a:lnTo>
                    <a:pt x="1199" y="0"/>
                  </a:lnTo>
                  <a:lnTo>
                    <a:pt x="1211" y="250"/>
                  </a:lnTo>
                  <a:lnTo>
                    <a:pt x="1211" y="1651"/>
                  </a:lnTo>
                  <a:lnTo>
                    <a:pt x="8" y="1664"/>
                  </a:lnTo>
                  <a:lnTo>
                    <a:pt x="0" y="321"/>
                  </a:lnTo>
                  <a:close/>
                </a:path>
              </a:pathLst>
            </a:custGeom>
            <a:gradFill rotWithShape="1">
              <a:gsLst>
                <a:gs pos="0">
                  <a:schemeClr val="accent2"/>
                </a:gs>
                <a:gs pos="100000">
                  <a:srgbClr val="6E3A17">
                    <a:alpha val="39998"/>
                  </a:srgbClr>
                </a:gs>
              </a:gsLst>
              <a:lin ang="5400000" scaled="1"/>
              <a:tileRect/>
            </a:gradFill>
            <a:ln w="9525">
              <a:noFill/>
            </a:ln>
          </p:spPr>
          <p:txBody>
            <a:bodyPr/>
            <a:p>
              <a:endParaRPr lang="zh-CN" altLang="en-US"/>
            </a:p>
          </p:txBody>
        </p:sp>
        <p:sp>
          <p:nvSpPr>
            <p:cNvPr id="132102" name="任意多边形 87046"/>
            <p:cNvSpPr/>
            <p:nvPr/>
          </p:nvSpPr>
          <p:spPr>
            <a:xfrm>
              <a:off x="555" y="1906"/>
              <a:ext cx="1510" cy="1897"/>
            </a:xfrm>
            <a:custGeom>
              <a:avLst/>
              <a:gdLst/>
              <a:ahLst/>
              <a:cxnLst/>
              <a:pathLst>
                <a:path w="1223" h="1575">
                  <a:moveTo>
                    <a:pt x="0" y="351"/>
                  </a:moveTo>
                  <a:lnTo>
                    <a:pt x="1211" y="0"/>
                  </a:lnTo>
                  <a:lnTo>
                    <a:pt x="1223" y="244"/>
                  </a:lnTo>
                  <a:lnTo>
                    <a:pt x="1223" y="1568"/>
                  </a:lnTo>
                  <a:lnTo>
                    <a:pt x="8" y="1575"/>
                  </a:lnTo>
                  <a:lnTo>
                    <a:pt x="0" y="351"/>
                  </a:lnTo>
                  <a:close/>
                </a:path>
              </a:pathLst>
            </a:custGeom>
            <a:gradFill rotWithShape="1">
              <a:gsLst>
                <a:gs pos="0">
                  <a:schemeClr val="accent1"/>
                </a:gs>
                <a:gs pos="100000">
                  <a:srgbClr val="1F355B">
                    <a:alpha val="39998"/>
                  </a:srgbClr>
                </a:gs>
              </a:gsLst>
              <a:lin ang="5400000" scaled="1"/>
              <a:tileRect/>
            </a:gradFill>
            <a:ln w="9525">
              <a:noFill/>
            </a:ln>
          </p:spPr>
          <p:txBody>
            <a:bodyPr/>
            <a:p>
              <a:endParaRPr lang="zh-CN" altLang="en-US"/>
            </a:p>
          </p:txBody>
        </p:sp>
        <p:sp>
          <p:nvSpPr>
            <p:cNvPr id="132103" name="直接连接符 87047"/>
            <p:cNvSpPr/>
            <p:nvPr/>
          </p:nvSpPr>
          <p:spPr>
            <a:xfrm>
              <a:off x="2055" y="2014"/>
              <a:ext cx="1" cy="1770"/>
            </a:xfrm>
            <a:prstGeom prst="line">
              <a:avLst/>
            </a:prstGeom>
            <a:ln w="9525" cap="flat" cmpd="sng">
              <a:solidFill>
                <a:schemeClr val="tx1"/>
              </a:solidFill>
              <a:prstDash val="dash"/>
              <a:round/>
              <a:headEnd type="none" w="med" len="med"/>
              <a:tailEnd type="none" w="med" len="med"/>
            </a:ln>
            <a:effectLst>
              <a:outerShdw dist="28398" dir="3806096" algn="ctr" rotWithShape="0">
                <a:srgbClr val="000000">
                  <a:alpha val="50000"/>
                </a:srgbClr>
              </a:outerShdw>
            </a:effectLst>
          </p:spPr>
        </p:sp>
        <p:sp>
          <p:nvSpPr>
            <p:cNvPr id="132104" name="直接连接符 87048"/>
            <p:cNvSpPr/>
            <p:nvPr/>
          </p:nvSpPr>
          <p:spPr>
            <a:xfrm>
              <a:off x="3522" y="1598"/>
              <a:ext cx="4" cy="2180"/>
            </a:xfrm>
            <a:prstGeom prst="line">
              <a:avLst/>
            </a:prstGeom>
            <a:ln w="9525" cap="flat" cmpd="sng">
              <a:solidFill>
                <a:schemeClr val="tx1"/>
              </a:solidFill>
              <a:prstDash val="dash"/>
              <a:round/>
              <a:headEnd type="none" w="med" len="med"/>
              <a:tailEnd type="none" w="med" len="med"/>
            </a:ln>
            <a:effectLst>
              <a:outerShdw dist="28398" dir="3806096" algn="ctr" rotWithShape="0">
                <a:srgbClr val="000000">
                  <a:alpha val="50000"/>
                </a:srgbClr>
              </a:outerShdw>
            </a:effectLst>
          </p:spPr>
        </p:sp>
        <p:sp>
          <p:nvSpPr>
            <p:cNvPr id="132105" name="直接连接符 87049"/>
            <p:cNvSpPr/>
            <p:nvPr/>
          </p:nvSpPr>
          <p:spPr>
            <a:xfrm flipH="1">
              <a:off x="4957" y="1678"/>
              <a:ext cx="5" cy="2098"/>
            </a:xfrm>
            <a:prstGeom prst="line">
              <a:avLst/>
            </a:prstGeom>
            <a:ln w="9525" cap="flat" cmpd="sng">
              <a:solidFill>
                <a:schemeClr val="tx1"/>
              </a:solidFill>
              <a:prstDash val="dash"/>
              <a:round/>
              <a:headEnd type="none" w="med" len="med"/>
              <a:tailEnd type="none" w="med" len="med"/>
            </a:ln>
            <a:effectLst>
              <a:outerShdw dist="28398" dir="3806096" algn="ctr" rotWithShape="0">
                <a:srgbClr val="000000">
                  <a:alpha val="50000"/>
                </a:srgbClr>
              </a:outerShdw>
            </a:effectLst>
          </p:spPr>
        </p:sp>
        <p:sp>
          <p:nvSpPr>
            <p:cNvPr id="132106" name="任意多边形 87050"/>
            <p:cNvSpPr/>
            <p:nvPr/>
          </p:nvSpPr>
          <p:spPr>
            <a:xfrm>
              <a:off x="672" y="1200"/>
              <a:ext cx="4717" cy="1279"/>
            </a:xfrm>
            <a:custGeom>
              <a:avLst/>
              <a:gdLst/>
              <a:ahLst/>
              <a:cxnLst/>
              <a:pathLst>
                <a:path w="4717" h="1279">
                  <a:moveTo>
                    <a:pt x="0" y="947"/>
                  </a:moveTo>
                  <a:lnTo>
                    <a:pt x="1714" y="388"/>
                  </a:lnTo>
                  <a:lnTo>
                    <a:pt x="1714" y="720"/>
                  </a:lnTo>
                  <a:lnTo>
                    <a:pt x="3084" y="301"/>
                  </a:lnTo>
                  <a:lnTo>
                    <a:pt x="3078" y="612"/>
                  </a:lnTo>
                  <a:lnTo>
                    <a:pt x="4237" y="284"/>
                  </a:lnTo>
                  <a:lnTo>
                    <a:pt x="4237" y="0"/>
                  </a:lnTo>
                  <a:lnTo>
                    <a:pt x="4717" y="381"/>
                  </a:lnTo>
                  <a:lnTo>
                    <a:pt x="4245" y="914"/>
                  </a:lnTo>
                  <a:lnTo>
                    <a:pt x="4238" y="612"/>
                  </a:lnTo>
                  <a:lnTo>
                    <a:pt x="2798" y="1100"/>
                  </a:lnTo>
                  <a:lnTo>
                    <a:pt x="2808" y="723"/>
                  </a:lnTo>
                  <a:lnTo>
                    <a:pt x="1379" y="1167"/>
                  </a:lnTo>
                  <a:lnTo>
                    <a:pt x="1393" y="798"/>
                  </a:lnTo>
                  <a:lnTo>
                    <a:pt x="0" y="1279"/>
                  </a:lnTo>
                  <a:lnTo>
                    <a:pt x="0" y="947"/>
                  </a:lnTo>
                  <a:close/>
                </a:path>
              </a:pathLst>
            </a:custGeom>
            <a:gradFill rotWithShape="1">
              <a:gsLst>
                <a:gs pos="0">
                  <a:srgbClr val="8E2200"/>
                </a:gs>
                <a:gs pos="100000">
                  <a:srgbClr val="FF9933"/>
                </a:gs>
              </a:gsLst>
              <a:lin ang="0" scaled="1"/>
              <a:tileRect/>
            </a:gradFill>
            <a:ln w="9525"/>
            <a:scene3d>
              <a:camera prst="legacyPerspectiveTopRight">
                <a:rot lat="300000" lon="21300000" rev="0"/>
              </a:camera>
              <a:lightRig rig="legacyFlat3" dir="b"/>
            </a:scene3d>
            <a:sp3d extrusionH="163500" prstMaterial="legacyMatte">
              <a:bevelT w="13500" h="13500" prst="angle"/>
              <a:bevelB w="13500" h="13500" prst="angle"/>
              <a:extrusionClr>
                <a:srgbClr val="FF9933"/>
              </a:extrusionClr>
            </a:sp3d>
          </p:spPr>
          <p:txBody>
            <a:bodyPr/>
            <a:p>
              <a:endParaRPr lang="zh-CN" altLang="en-US"/>
            </a:p>
          </p:txBody>
        </p:sp>
        <p:sp>
          <p:nvSpPr>
            <p:cNvPr id="132107" name="棱台 87051"/>
            <p:cNvSpPr/>
            <p:nvPr/>
          </p:nvSpPr>
          <p:spPr>
            <a:xfrm>
              <a:off x="557" y="3551"/>
              <a:ext cx="1499" cy="306"/>
            </a:xfrm>
            <a:prstGeom prst="bevel">
              <a:avLst>
                <a:gd name="adj" fmla="val 5949"/>
              </a:avLst>
            </a:prstGeom>
            <a:gradFill rotWithShape="1">
              <a:gsLst>
                <a:gs pos="0">
                  <a:srgbClr val="15223B"/>
                </a:gs>
                <a:gs pos="50000">
                  <a:schemeClr val="accent1"/>
                </a:gs>
                <a:gs pos="100000">
                  <a:srgbClr val="15223B"/>
                </a:gs>
              </a:gsLst>
              <a:lin ang="5400000" scaled="1"/>
              <a:tileRect/>
            </a:gradFill>
            <a:ln w="9525">
              <a:noFill/>
            </a:ln>
          </p:spPr>
          <p:txBody>
            <a:bodyPr anchor="t"/>
            <a:p>
              <a:pPr eaLnBrk="0" hangingPunct="0"/>
              <a:endParaRPr lang="zh-CN" altLang="en-US">
                <a:latin typeface="等线"/>
                <a:ea typeface="等线"/>
              </a:endParaRPr>
            </a:p>
          </p:txBody>
        </p:sp>
        <p:sp>
          <p:nvSpPr>
            <p:cNvPr id="132108" name="棱台 87052"/>
            <p:cNvSpPr/>
            <p:nvPr/>
          </p:nvSpPr>
          <p:spPr>
            <a:xfrm>
              <a:off x="2052" y="3545"/>
              <a:ext cx="1460" cy="306"/>
            </a:xfrm>
            <a:prstGeom prst="bevel">
              <a:avLst>
                <a:gd name="adj" fmla="val 5949"/>
              </a:avLst>
            </a:prstGeom>
            <a:gradFill rotWithShape="1">
              <a:gsLst>
                <a:gs pos="0">
                  <a:srgbClr val="48260F"/>
                </a:gs>
                <a:gs pos="50000">
                  <a:schemeClr val="accent2"/>
                </a:gs>
                <a:gs pos="100000">
                  <a:srgbClr val="48260F"/>
                </a:gs>
              </a:gsLst>
              <a:lin ang="5400000" scaled="1"/>
              <a:tileRect/>
            </a:gradFill>
            <a:ln w="9525">
              <a:noFill/>
            </a:ln>
          </p:spPr>
          <p:txBody>
            <a:bodyPr anchor="t"/>
            <a:p>
              <a:pPr eaLnBrk="0" hangingPunct="0"/>
              <a:endParaRPr lang="zh-CN" altLang="en-US">
                <a:latin typeface="等线"/>
                <a:ea typeface="等线"/>
              </a:endParaRPr>
            </a:p>
          </p:txBody>
        </p:sp>
        <p:sp>
          <p:nvSpPr>
            <p:cNvPr id="132109" name="棱台 87053"/>
            <p:cNvSpPr/>
            <p:nvPr/>
          </p:nvSpPr>
          <p:spPr>
            <a:xfrm>
              <a:off x="3518" y="3545"/>
              <a:ext cx="1448" cy="306"/>
            </a:xfrm>
            <a:prstGeom prst="bevel">
              <a:avLst>
                <a:gd name="adj" fmla="val 5949"/>
              </a:avLst>
            </a:prstGeom>
            <a:gradFill rotWithShape="1">
              <a:gsLst>
                <a:gs pos="0">
                  <a:srgbClr val="021E3A"/>
                </a:gs>
                <a:gs pos="50000">
                  <a:schemeClr val="hlink"/>
                </a:gs>
                <a:gs pos="100000">
                  <a:srgbClr val="021E3A"/>
                </a:gs>
              </a:gsLst>
              <a:lin ang="5400000" scaled="1"/>
              <a:tileRect/>
            </a:gradFill>
            <a:ln w="9525">
              <a:noFill/>
            </a:ln>
          </p:spPr>
          <p:txBody>
            <a:bodyPr anchor="t"/>
            <a:p>
              <a:pPr eaLnBrk="0" hangingPunct="0"/>
              <a:endParaRPr lang="zh-CN" altLang="en-US">
                <a:latin typeface="等线"/>
                <a:ea typeface="等线"/>
              </a:endParaRPr>
            </a:p>
          </p:txBody>
        </p:sp>
        <p:sp>
          <p:nvSpPr>
            <p:cNvPr id="87055" name="矩形 87054"/>
            <p:cNvSpPr/>
            <p:nvPr/>
          </p:nvSpPr>
          <p:spPr>
            <a:xfrm>
              <a:off x="2160" y="2400"/>
              <a:ext cx="1248" cy="98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rPr>
                <a:t>把握事物发展的总趋势，正确对待前进与曲折</a:t>
              </a:r>
              <a:r>
                <a:rPr kumimoji="0" lang="zh-CN" altLang="en-US" sz="24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kumimoji="0" lang="zh-CN" altLang="en-US" sz="24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87056" name="矩形 87055"/>
            <p:cNvSpPr/>
            <p:nvPr/>
          </p:nvSpPr>
          <p:spPr>
            <a:xfrm>
              <a:off x="624" y="2592"/>
              <a:ext cx="1248" cy="98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zh-CN" altLang="en-US" sz="2400" b="0" i="0" u="none" strike="noStrike" kern="1200" cap="none" spc="0" normalizeH="0" baseline="0" noProof="1" dirty="0">
                  <a:solidFill>
                    <a:srgbClr val="CC3300"/>
                  </a:solidFill>
                  <a:effectLst>
                    <a:outerShdw blurRad="38100" dist="38100" dir="2700000">
                      <a:srgbClr val="C0C0C0"/>
                    </a:outerShdw>
                  </a:effectLst>
                  <a:latin typeface="Arial" panose="020B0604020202020204" pitchFamily="34" charset="0"/>
                  <a:ea typeface="楷体_GB2312" pitchFamily="49" charset="-122"/>
                  <a:cs typeface="+mn-cs"/>
                </a:rPr>
                <a:t>对一切事物都要采取科学分析的态度。</a:t>
              </a:r>
              <a:endParaRPr kumimoji="0" lang="zh-CN" altLang="en-US" sz="2400" b="0" i="0" u="none" strike="noStrike" kern="1200" cap="none" spc="0" normalizeH="0" baseline="0" noProof="1" dirty="0">
                <a:solidFill>
                  <a:srgbClr val="CC3300"/>
                </a:solidFill>
                <a:effectLst>
                  <a:outerShdw blurRad="38100" dist="38100" dir="2700000">
                    <a:srgbClr val="C0C0C0"/>
                  </a:outerShdw>
                </a:effectLst>
                <a:latin typeface="Arial" panose="020B0604020202020204" pitchFamily="34" charset="0"/>
                <a:ea typeface="楷体_GB2312" pitchFamily="49" charset="-122"/>
                <a:cs typeface="+mn-cs"/>
              </a:endParaRPr>
            </a:p>
          </p:txBody>
        </p:sp>
        <p:sp>
          <p:nvSpPr>
            <p:cNvPr id="87057" name="文本框 87056"/>
            <p:cNvSpPr txBox="1"/>
            <p:nvPr/>
          </p:nvSpPr>
          <p:spPr>
            <a:xfrm>
              <a:off x="3696" y="2160"/>
              <a:ext cx="1200" cy="1221"/>
            </a:xfrm>
            <a:prstGeom prst="rect">
              <a:avLst/>
            </a:prstGeom>
            <a:noFill/>
            <a:ln w="9525">
              <a:noFill/>
            </a:ln>
          </p:spPr>
          <p:txBody>
            <a:bodyPr>
              <a:spAutoFit/>
            </a:bodyPr>
            <a:p>
              <a:pPr marR="0" defTabSz="914400">
                <a:buClr>
                  <a:srgbClr val="FF3300"/>
                </a:buClr>
                <a:buSzTx/>
                <a:buFont typeface="Wingdings" panose="05000000000000000000" pitchFamily="2" charset="2"/>
              </a:pPr>
              <a:r>
                <a:rPr kumimoji="0" lang="zh-CN" altLang="en-US" sz="2400" kern="1200" cap="none" spc="0" normalizeH="0" baseline="0" noProof="1" dirty="0">
                  <a:solidFill>
                    <a:srgbClr val="FFFF99"/>
                  </a:solidFill>
                  <a:effectLst>
                    <a:outerShdw blurRad="38100" dist="38100" dir="2700000">
                      <a:srgbClr val="C0C0C0"/>
                    </a:outerShdw>
                  </a:effectLst>
                  <a:latin typeface="楷体_GB2312" pitchFamily="49" charset="-122"/>
                  <a:ea typeface="楷体_GB2312" pitchFamily="49" charset="-122"/>
                  <a:cs typeface="+mn-cs"/>
                </a:rPr>
                <a:t>要具体分析事物的发展过程，合理地运用否定之否定规律。</a:t>
              </a:r>
              <a:endParaRPr kumimoji="0" lang="zh-CN" altLang="en-US" sz="2400" kern="1200" cap="none" spc="0" normalizeH="0" baseline="0" noProof="1">
                <a:solidFill>
                  <a:srgbClr val="FFFF99"/>
                </a:solidFill>
                <a:effectLst>
                  <a:outerShdw blurRad="38100" dist="38100" dir="2700000">
                    <a:srgbClr val="C0C0C0"/>
                  </a:outerShdw>
                </a:effectLst>
                <a:latin typeface="楷体_GB2312" pitchFamily="49" charset="-122"/>
                <a:ea typeface="楷体_GB2312" pitchFamily="49" charset="-122"/>
                <a:cs typeface="+mn-cs"/>
              </a:endParaRPr>
            </a:p>
          </p:txBody>
        </p:sp>
      </p:grpSp>
      <p:grpSp>
        <p:nvGrpSpPr>
          <p:cNvPr id="87058" name="组合 87057"/>
          <p:cNvGrpSpPr/>
          <p:nvPr/>
        </p:nvGrpSpPr>
        <p:grpSpPr>
          <a:xfrm>
            <a:off x="2133600" y="1752600"/>
            <a:ext cx="4038600" cy="638175"/>
            <a:chOff x="336" y="1056"/>
            <a:chExt cx="2544" cy="553"/>
          </a:xfrm>
        </p:grpSpPr>
        <p:sp>
          <p:nvSpPr>
            <p:cNvPr id="132114" name="圆角矩形 87058"/>
            <p:cNvSpPr/>
            <p:nvPr/>
          </p:nvSpPr>
          <p:spPr>
            <a:xfrm>
              <a:off x="336" y="1056"/>
              <a:ext cx="2544" cy="528"/>
            </a:xfrm>
            <a:prstGeom prst="roundRect">
              <a:avLst>
                <a:gd name="adj" fmla="val 16667"/>
              </a:avLst>
            </a:prstGeom>
            <a:gradFill rotWithShape="1">
              <a:gsLst>
                <a:gs pos="0">
                  <a:srgbClr val="DFDFDF"/>
                </a:gs>
                <a:gs pos="50000">
                  <a:srgbClr val="F7F7F7"/>
                </a:gs>
                <a:gs pos="100000">
                  <a:srgbClr val="DFDFDF"/>
                </a:gs>
              </a:gsLst>
              <a:lin ang="5400000" scaled="1"/>
              <a:tileRect/>
            </a:gradFill>
            <a:ln w="19050" cap="flat" cmpd="sng">
              <a:solidFill>
                <a:srgbClr val="C0C0C0"/>
              </a:solidFill>
              <a:prstDash val="solid"/>
              <a:round/>
              <a:headEnd type="none" w="med" len="med"/>
              <a:tailEnd type="none" w="med" len="med"/>
            </a:ln>
            <a:effectLst>
              <a:outerShdw dist="53882" dir="2699999" algn="ctr" rotWithShape="0">
                <a:srgbClr val="292929">
                  <a:alpha val="50000"/>
                </a:srgbClr>
              </a:outerShdw>
            </a:effectLst>
          </p:spPr>
          <p:txBody>
            <a:bodyPr anchor="t"/>
            <a:p>
              <a:pPr eaLnBrk="0" hangingPunct="0"/>
              <a:endParaRPr lang="zh-CN" altLang="en-US">
                <a:latin typeface="等线"/>
                <a:ea typeface="等线"/>
              </a:endParaRPr>
            </a:p>
          </p:txBody>
        </p:sp>
        <p:sp>
          <p:nvSpPr>
            <p:cNvPr id="87060" name="矩形 87059"/>
            <p:cNvSpPr/>
            <p:nvPr/>
          </p:nvSpPr>
          <p:spPr>
            <a:xfrm>
              <a:off x="480" y="1104"/>
              <a:ext cx="2352" cy="505"/>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坚持辩证的否定观</a:t>
              </a:r>
              <a:endParaRPr kumimoji="0" lang="zh-CN" altLang="en-US"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87062" name="组合 87061"/>
          <p:cNvGrpSpPr/>
          <p:nvPr/>
        </p:nvGrpSpPr>
        <p:grpSpPr>
          <a:xfrm>
            <a:off x="1524000" y="1268413"/>
            <a:ext cx="9144000" cy="519112"/>
            <a:chOff x="0" y="816"/>
            <a:chExt cx="5760" cy="372"/>
          </a:xfrm>
        </p:grpSpPr>
        <p:pic>
          <p:nvPicPr>
            <p:cNvPr id="132117" name="图片 87062"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132118" name="图片 87063"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wipe(left)">
                                      <p:cBhvr>
                                        <p:cTn id="7" dur="500"/>
                                        <p:tgtEl>
                                          <p:spTgt spid="87043"/>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87062"/>
                                        </p:tgtEl>
                                        <p:attrNameLst>
                                          <p:attrName>style.visibility</p:attrName>
                                        </p:attrNameLst>
                                      </p:cBhvr>
                                      <p:to>
                                        <p:strVal val="visible"/>
                                      </p:to>
                                    </p:set>
                                    <p:anim calcmode="lin" valueType="num">
                                      <p:cBhvr>
                                        <p:cTn id="11" dur="500" fill="hold"/>
                                        <p:tgtEl>
                                          <p:spTgt spid="87062"/>
                                        </p:tgtEl>
                                        <p:attrNameLst>
                                          <p:attrName>ppt_w</p:attrName>
                                        </p:attrNameLst>
                                      </p:cBhvr>
                                      <p:tavLst>
                                        <p:tav tm="0">
                                          <p:val>
                                            <p:fltVal val="0.000000"/>
                                          </p:val>
                                        </p:tav>
                                        <p:tav tm="100000">
                                          <p:val>
                                            <p:strVal val="#ppt_w"/>
                                          </p:val>
                                        </p:tav>
                                      </p:tavLst>
                                    </p:anim>
                                    <p:anim calcmode="lin" valueType="num">
                                      <p:cBhvr>
                                        <p:cTn id="12" dur="500" fill="hold"/>
                                        <p:tgtEl>
                                          <p:spTgt spid="87062"/>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87058"/>
                                        </p:tgtEl>
                                        <p:attrNameLst>
                                          <p:attrName>style.visibility</p:attrName>
                                        </p:attrNameLst>
                                      </p:cBhvr>
                                      <p:to>
                                        <p:strVal val="visible"/>
                                      </p:to>
                                    </p:set>
                                    <p:animEffect transition="in" filter="wipe(left)">
                                      <p:cBhvr>
                                        <p:cTn id="16" dur="500"/>
                                        <p:tgtEl>
                                          <p:spTgt spid="87058"/>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87044"/>
                                        </p:tgtEl>
                                        <p:attrNameLst>
                                          <p:attrName>style.visibility</p:attrName>
                                        </p:attrNameLst>
                                      </p:cBhvr>
                                      <p:to>
                                        <p:strVal val="visible"/>
                                      </p:to>
                                    </p:set>
                                    <p:animEffect transition="in" filter="wipe(left)">
                                      <p:cBhvr>
                                        <p:cTn id="20" dur="500"/>
                                        <p:tgtEl>
                                          <p:spTgt spid="87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8066" name="组合 88065"/>
          <p:cNvGrpSpPr/>
          <p:nvPr/>
        </p:nvGrpSpPr>
        <p:grpSpPr>
          <a:xfrm>
            <a:off x="1831975" y="976313"/>
            <a:ext cx="8512175" cy="4295775"/>
            <a:chOff x="158" y="615"/>
            <a:chExt cx="5362" cy="2706"/>
          </a:xfrm>
        </p:grpSpPr>
        <p:sp>
          <p:nvSpPr>
            <p:cNvPr id="133122" name="圆角矩形 88066"/>
            <p:cNvSpPr/>
            <p:nvPr/>
          </p:nvSpPr>
          <p:spPr>
            <a:xfrm>
              <a:off x="1550" y="624"/>
              <a:ext cx="3970" cy="2697"/>
            </a:xfrm>
            <a:prstGeom prst="roundRect">
              <a:avLst>
                <a:gd name="adj" fmla="val 2454"/>
              </a:avLst>
            </a:prstGeom>
            <a:solidFill>
              <a:srgbClr val="006600"/>
            </a:solidFill>
            <a:ln w="28575"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3123" name="圆角矩形 88067"/>
            <p:cNvSpPr/>
            <p:nvPr/>
          </p:nvSpPr>
          <p:spPr>
            <a:xfrm flipH="1">
              <a:off x="158" y="615"/>
              <a:ext cx="1203" cy="2697"/>
            </a:xfrm>
            <a:prstGeom prst="roundRect">
              <a:avLst>
                <a:gd name="adj" fmla="val 11375"/>
              </a:avLst>
            </a:prstGeom>
            <a:noFill/>
            <a:ln w="28575"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88069" name="文本框 88068"/>
            <p:cNvSpPr txBox="1"/>
            <p:nvPr/>
          </p:nvSpPr>
          <p:spPr>
            <a:xfrm>
              <a:off x="1824" y="768"/>
              <a:ext cx="3408" cy="2384"/>
            </a:xfrm>
            <a:prstGeom prst="rect">
              <a:avLst/>
            </a:prstGeom>
            <a:noFill/>
            <a:ln w="28575" cap="flat" cmpd="sng">
              <a:solidFill>
                <a:srgbClr val="66FF33"/>
              </a:solidFill>
              <a:prstDash val="solid"/>
              <a:miter/>
              <a:headEnd type="none" w="med" len="med"/>
              <a:tailEnd type="none" w="med" len="med"/>
            </a:ln>
          </p:spPr>
          <p:txBody>
            <a:bodyPr>
              <a:spAutoFit/>
            </a:bodyPr>
            <a:p>
              <a:pPr marR="0" defTabSz="914400">
                <a:lnSpc>
                  <a:spcPct val="125000"/>
                </a:lnSpc>
                <a:spcBef>
                  <a:spcPct val="50000"/>
                </a:spcBef>
                <a:buClrTx/>
                <a:buSzTx/>
                <a:buFontTx/>
              </a:pPr>
              <a:r>
                <a:rPr kumimoji="0" lang="en-US" altLang="zh-CN" sz="3200" kern="1200" cap="none" spc="0" normalizeH="0" baseline="0" noProof="1" dirty="0">
                  <a:solidFill>
                    <a:srgbClr val="66FF33"/>
                  </a:solidFill>
                  <a:latin typeface="方正大黑简体" pitchFamily="65" charset="-122"/>
                  <a:ea typeface="方正大黑简体" pitchFamily="65" charset="-122"/>
                  <a:cs typeface="+mn-cs"/>
                </a:rPr>
                <a:t>     </a:t>
              </a:r>
              <a:r>
                <a:rPr kumimoji="0" lang="en-US" altLang="zh-CN" sz="3200" kern="1200" cap="none" spc="0" normalizeH="0" baseline="0" noProof="1" dirty="0">
                  <a:solidFill>
                    <a:srgbClr val="FFFF99"/>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rPr>
                <a:t>“</a:t>
              </a:r>
              <a:r>
                <a:rPr kumimoji="0" lang="zh-CN" altLang="en-US" sz="3200" kern="1200" cap="none" spc="0" normalizeH="0" baseline="0" noProof="1" dirty="0">
                  <a:solidFill>
                    <a:srgbClr val="FFFF99"/>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rPr>
                <a:t>仅仅知道大麦植株和微积分属于否定之否定，既不能把大麦种好，也不能进行微分和积分，正如仅仅知道靠弦的长短粗细来定音的规律还不能演奏提琴一样。”</a:t>
              </a:r>
              <a:r>
                <a:rPr kumimoji="0" lang="zh-CN" altLang="en-US" sz="3200" kern="1200" cap="none" spc="0" normalizeH="0" baseline="0" noProof="1">
                  <a:solidFill>
                    <a:srgbClr val="FFFF99"/>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rPr>
                <a:t>          </a:t>
              </a:r>
              <a:endParaRPr kumimoji="0" lang="zh-CN" altLang="en-US" sz="3200" kern="1200" cap="none" spc="0" normalizeH="0" baseline="0" noProof="1">
                <a:solidFill>
                  <a:srgbClr val="FFFF99"/>
                </a:solidFill>
                <a:effectLst>
                  <a:outerShdw blurRad="38100" dist="38100" dir="2700000">
                    <a:srgbClr val="C0C0C0"/>
                  </a:outerShdw>
                </a:effectLst>
                <a:latin typeface="华文行楷" panose="02010800040101010101" pitchFamily="2" charset="-122"/>
                <a:ea typeface="楷体_GB2312" pitchFamily="49" charset="-122"/>
                <a:cs typeface="+mn-cs"/>
              </a:endParaRPr>
            </a:p>
          </p:txBody>
        </p:sp>
        <p:pic>
          <p:nvPicPr>
            <p:cNvPr id="133125" name="图片 88069" descr="恩格斯"/>
            <p:cNvPicPr>
              <a:picLocks noChangeAspect="1"/>
            </p:cNvPicPr>
            <p:nvPr/>
          </p:nvPicPr>
          <p:blipFill>
            <a:blip r:embed="rId1">
              <a:lum bright="17996" contrast="-17999"/>
            </a:blip>
            <a:stretch>
              <a:fillRect/>
            </a:stretch>
          </p:blipFill>
          <p:spPr>
            <a:xfrm>
              <a:off x="192" y="1200"/>
              <a:ext cx="1133" cy="1488"/>
            </a:xfrm>
            <a:prstGeom prst="rect">
              <a:avLst/>
            </a:prstGeom>
            <a:noFill/>
            <a:ln w="9525" cap="flat" cmpd="sng">
              <a:solidFill>
                <a:schemeClr val="tx2"/>
              </a:solidFill>
              <a:prstDash val="solid"/>
              <a:miter/>
              <a:headEnd type="none" w="med" len="med"/>
              <a:tailEnd type="none" w="med" len="med"/>
            </a:ln>
          </p:spPr>
        </p:pic>
        <p:grpSp>
          <p:nvGrpSpPr>
            <p:cNvPr id="133126" name="组合 88070"/>
            <p:cNvGrpSpPr/>
            <p:nvPr/>
          </p:nvGrpSpPr>
          <p:grpSpPr>
            <a:xfrm rot="5400000">
              <a:off x="1463" y="926"/>
              <a:ext cx="138" cy="382"/>
              <a:chOff x="960" y="1764"/>
              <a:chExt cx="130" cy="418"/>
            </a:xfrm>
          </p:grpSpPr>
          <p:sp>
            <p:nvSpPr>
              <p:cNvPr id="133127" name="椭圆 88071"/>
              <p:cNvSpPr/>
              <p:nvPr/>
            </p:nvSpPr>
            <p:spPr>
              <a:xfrm>
                <a:off x="960" y="1764"/>
                <a:ext cx="126" cy="120"/>
              </a:xfrm>
              <a:prstGeom prst="ellipse">
                <a:avLst/>
              </a:prstGeom>
              <a:solidFill>
                <a:schemeClr val="hlink">
                  <a:alpha val="20000"/>
                </a:schemeClr>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3128" name="椭圆 88072"/>
              <p:cNvSpPr/>
              <p:nvPr/>
            </p:nvSpPr>
            <p:spPr>
              <a:xfrm>
                <a:off x="964" y="2062"/>
                <a:ext cx="126" cy="120"/>
              </a:xfrm>
              <a:prstGeom prst="ellipse">
                <a:avLst/>
              </a:prstGeom>
              <a:solidFill>
                <a:schemeClr val="hlink">
                  <a:alpha val="29999"/>
                </a:schemeClr>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3129" name="圆角矩形 88073"/>
              <p:cNvSpPr/>
              <p:nvPr/>
            </p:nvSpPr>
            <p:spPr>
              <a:xfrm>
                <a:off x="996" y="1836"/>
                <a:ext cx="62" cy="300"/>
              </a:xfrm>
              <a:prstGeom prst="roundRect">
                <a:avLst>
                  <a:gd name="adj" fmla="val 50000"/>
                </a:avLst>
              </a:prstGeom>
              <a:solidFill>
                <a:schemeClr val="hlink"/>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33130" name="组合 88074"/>
            <p:cNvGrpSpPr/>
            <p:nvPr/>
          </p:nvGrpSpPr>
          <p:grpSpPr>
            <a:xfrm rot="5400000">
              <a:off x="1462" y="730"/>
              <a:ext cx="137" cy="382"/>
              <a:chOff x="960" y="1764"/>
              <a:chExt cx="130" cy="418"/>
            </a:xfrm>
          </p:grpSpPr>
          <p:sp>
            <p:nvSpPr>
              <p:cNvPr id="133131" name="椭圆 88075"/>
              <p:cNvSpPr/>
              <p:nvPr/>
            </p:nvSpPr>
            <p:spPr>
              <a:xfrm>
                <a:off x="960" y="1764"/>
                <a:ext cx="126" cy="120"/>
              </a:xfrm>
              <a:prstGeom prst="ellipse">
                <a:avLst/>
              </a:prstGeom>
              <a:solidFill>
                <a:schemeClr val="hlink">
                  <a:alpha val="20000"/>
                </a:schemeClr>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3132" name="椭圆 88076"/>
              <p:cNvSpPr/>
              <p:nvPr/>
            </p:nvSpPr>
            <p:spPr>
              <a:xfrm>
                <a:off x="964" y="2062"/>
                <a:ext cx="126" cy="120"/>
              </a:xfrm>
              <a:prstGeom prst="ellipse">
                <a:avLst/>
              </a:prstGeom>
              <a:solidFill>
                <a:schemeClr val="hlink">
                  <a:alpha val="29999"/>
                </a:schemeClr>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3133" name="圆角矩形 88077"/>
              <p:cNvSpPr/>
              <p:nvPr/>
            </p:nvSpPr>
            <p:spPr>
              <a:xfrm>
                <a:off x="996" y="1836"/>
                <a:ext cx="62" cy="300"/>
              </a:xfrm>
              <a:prstGeom prst="roundRect">
                <a:avLst>
                  <a:gd name="adj" fmla="val 50000"/>
                </a:avLst>
              </a:prstGeom>
              <a:solidFill>
                <a:schemeClr val="hlink"/>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33134" name="组合 88078"/>
            <p:cNvGrpSpPr/>
            <p:nvPr/>
          </p:nvGrpSpPr>
          <p:grpSpPr>
            <a:xfrm rot="5400000">
              <a:off x="1463" y="2760"/>
              <a:ext cx="138" cy="382"/>
              <a:chOff x="960" y="1764"/>
              <a:chExt cx="130" cy="418"/>
            </a:xfrm>
          </p:grpSpPr>
          <p:sp>
            <p:nvSpPr>
              <p:cNvPr id="133135" name="椭圆 88079"/>
              <p:cNvSpPr/>
              <p:nvPr/>
            </p:nvSpPr>
            <p:spPr>
              <a:xfrm>
                <a:off x="960" y="1764"/>
                <a:ext cx="126" cy="120"/>
              </a:xfrm>
              <a:prstGeom prst="ellipse">
                <a:avLst/>
              </a:prstGeom>
              <a:solidFill>
                <a:schemeClr val="hlink">
                  <a:alpha val="20000"/>
                </a:schemeClr>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3136" name="椭圆 88080"/>
              <p:cNvSpPr/>
              <p:nvPr/>
            </p:nvSpPr>
            <p:spPr>
              <a:xfrm>
                <a:off x="964" y="2062"/>
                <a:ext cx="126" cy="120"/>
              </a:xfrm>
              <a:prstGeom prst="ellipse">
                <a:avLst/>
              </a:prstGeom>
              <a:solidFill>
                <a:schemeClr val="hlink">
                  <a:alpha val="29999"/>
                </a:schemeClr>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3137" name="圆角矩形 88081"/>
              <p:cNvSpPr/>
              <p:nvPr/>
            </p:nvSpPr>
            <p:spPr>
              <a:xfrm>
                <a:off x="996" y="1836"/>
                <a:ext cx="62" cy="300"/>
              </a:xfrm>
              <a:prstGeom prst="roundRect">
                <a:avLst>
                  <a:gd name="adj" fmla="val 50000"/>
                </a:avLst>
              </a:prstGeom>
              <a:solidFill>
                <a:schemeClr val="hlink"/>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33138" name="组合 88082"/>
            <p:cNvGrpSpPr/>
            <p:nvPr/>
          </p:nvGrpSpPr>
          <p:grpSpPr>
            <a:xfrm rot="5400000">
              <a:off x="1465" y="2566"/>
              <a:ext cx="138" cy="382"/>
              <a:chOff x="960" y="1764"/>
              <a:chExt cx="130" cy="418"/>
            </a:xfrm>
          </p:grpSpPr>
          <p:sp>
            <p:nvSpPr>
              <p:cNvPr id="133139" name="椭圆 88083"/>
              <p:cNvSpPr/>
              <p:nvPr/>
            </p:nvSpPr>
            <p:spPr>
              <a:xfrm>
                <a:off x="960" y="1764"/>
                <a:ext cx="126" cy="120"/>
              </a:xfrm>
              <a:prstGeom prst="ellipse">
                <a:avLst/>
              </a:prstGeom>
              <a:solidFill>
                <a:schemeClr val="hlink">
                  <a:alpha val="20000"/>
                </a:schemeClr>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3140" name="椭圆 88084"/>
              <p:cNvSpPr/>
              <p:nvPr/>
            </p:nvSpPr>
            <p:spPr>
              <a:xfrm>
                <a:off x="964" y="2062"/>
                <a:ext cx="126" cy="120"/>
              </a:xfrm>
              <a:prstGeom prst="ellipse">
                <a:avLst/>
              </a:prstGeom>
              <a:solidFill>
                <a:schemeClr val="hlink">
                  <a:alpha val="29999"/>
                </a:schemeClr>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3141" name="圆角矩形 88085"/>
              <p:cNvSpPr/>
              <p:nvPr/>
            </p:nvSpPr>
            <p:spPr>
              <a:xfrm>
                <a:off x="996" y="1836"/>
                <a:ext cx="62" cy="300"/>
              </a:xfrm>
              <a:prstGeom prst="roundRect">
                <a:avLst>
                  <a:gd name="adj" fmla="val 50000"/>
                </a:avLst>
              </a:prstGeom>
              <a:solidFill>
                <a:schemeClr val="hlink"/>
              </a:solidFill>
              <a:ln w="38100" cap="flat" cmpd="sng">
                <a:solidFill>
                  <a:srgbClr val="006600"/>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fade">
                                      <p:cBhvr>
                                        <p:cTn id="7" dur="2000"/>
                                        <p:tgtEl>
                                          <p:spTgt spid="88066"/>
                                        </p:tgtEl>
                                      </p:cBhvr>
                                    </p:animEffect>
                                    <p:anim calcmode="lin" valueType="num">
                                      <p:cBhvr>
                                        <p:cTn id="8" dur="2000" fill="hold"/>
                                        <p:tgtEl>
                                          <p:spTgt spid="88066"/>
                                        </p:tgtEl>
                                        <p:attrNameLst>
                                          <p:attrName>ppt_x</p:attrName>
                                        </p:attrNameLst>
                                      </p:cBhvr>
                                      <p:tavLst>
                                        <p:tav tm="0">
                                          <p:val>
                                            <p:strVal val="#ppt_x"/>
                                          </p:val>
                                        </p:tav>
                                        <p:tav tm="100000">
                                          <p:val>
                                            <p:strVal val="#ppt_x"/>
                                          </p:val>
                                        </p:tav>
                                      </p:tavLst>
                                    </p:anim>
                                    <p:anim calcmode="lin" valueType="num">
                                      <p:cBhvr>
                                        <p:cTn id="9" dur="2000" fill="hold"/>
                                        <p:tgtEl>
                                          <p:spTgt spid="880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869950" y="1366520"/>
            <a:ext cx="10748010" cy="5491480"/>
          </a:xfrm>
          <a:prstGeom prst="rect">
            <a:avLst/>
          </a:prstGeom>
        </p:spPr>
      </p:pic>
      <p:sp>
        <p:nvSpPr>
          <p:cNvPr id="6" name="标题 1"/>
          <p:cNvSpPr>
            <a:spLocks noGrp="1"/>
          </p:cNvSpPr>
          <p:nvPr/>
        </p:nvSpPr>
        <p:spPr>
          <a:xfrm>
            <a:off x="806450" y="0"/>
            <a:ext cx="10811510" cy="1853565"/>
          </a:xfrm>
          <a:prstGeom prst="rect">
            <a:avLst/>
          </a:prstGeom>
          <a:noFill/>
          <a:ln w="9525">
            <a:noFill/>
          </a:ln>
        </p:spPr>
        <p:txBody>
          <a:bodyPr anchor="ctr"/>
          <a:lstStyle>
            <a:lvl1pPr algn="l" rtl="0" fontAlgn="base">
              <a:lnSpc>
                <a:spcPct val="90000"/>
              </a:lnSpc>
              <a:spcBef>
                <a:spcPct val="0"/>
              </a:spcBef>
              <a:spcAft>
                <a:spcPct val="0"/>
              </a:spcAft>
              <a:defRPr sz="4400" kern="1200">
                <a:solidFill>
                  <a:schemeClr val="tx1"/>
                </a:solidFill>
                <a:latin typeface="+mj-lt"/>
                <a:ea typeface="+mj-ea"/>
                <a:cs typeface="等线 Light"/>
              </a:defRPr>
            </a:lvl1pPr>
            <a:lvl2pPr algn="l" rtl="0" fontAlgn="base">
              <a:lnSpc>
                <a:spcPct val="90000"/>
              </a:lnSpc>
              <a:spcBef>
                <a:spcPct val="0"/>
              </a:spcBef>
              <a:spcAft>
                <a:spcPct val="0"/>
              </a:spcAft>
              <a:defRPr sz="4400">
                <a:solidFill>
                  <a:schemeClr val="tx1"/>
                </a:solidFill>
                <a:latin typeface="等线 Light"/>
                <a:ea typeface="等线 Light"/>
                <a:cs typeface="等线 Light"/>
              </a:defRPr>
            </a:lvl2pPr>
            <a:lvl3pPr algn="l" rtl="0" fontAlgn="base">
              <a:lnSpc>
                <a:spcPct val="90000"/>
              </a:lnSpc>
              <a:spcBef>
                <a:spcPct val="0"/>
              </a:spcBef>
              <a:spcAft>
                <a:spcPct val="0"/>
              </a:spcAft>
              <a:defRPr sz="4400">
                <a:solidFill>
                  <a:schemeClr val="tx1"/>
                </a:solidFill>
                <a:latin typeface="等线 Light"/>
                <a:ea typeface="等线 Light"/>
                <a:cs typeface="等线 Light"/>
              </a:defRPr>
            </a:lvl3pPr>
            <a:lvl4pPr algn="l" rtl="0" fontAlgn="base">
              <a:lnSpc>
                <a:spcPct val="90000"/>
              </a:lnSpc>
              <a:spcBef>
                <a:spcPct val="0"/>
              </a:spcBef>
              <a:spcAft>
                <a:spcPct val="0"/>
              </a:spcAft>
              <a:defRPr sz="4400">
                <a:solidFill>
                  <a:schemeClr val="tx1"/>
                </a:solidFill>
                <a:latin typeface="等线 Light"/>
                <a:ea typeface="等线 Light"/>
                <a:cs typeface="等线 Light"/>
              </a:defRPr>
            </a:lvl4pPr>
            <a:lvl5pPr algn="l" rtl="0" fontAlgn="base">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a:lstStyle>
          <a:p>
            <a:r>
              <a:rPr lang="zh-CN" altLang="en-US" sz="4000">
                <a:solidFill>
                  <a:srgbClr val="FF0000"/>
                </a:solidFill>
              </a:rPr>
              <a:t>案例解读：如果普京当初选择倒向美国，而不是硬碰硬，俄罗斯会比现在好吗？</a:t>
            </a:r>
            <a:endParaRPr lang="zh-CN" altLang="en-US" sz="4000">
              <a:solidFill>
                <a:srgbClr val="FF0000"/>
              </a:solidFill>
            </a:endParaRPr>
          </a:p>
        </p:txBody>
      </p:sp>
    </p:spTree>
  </p:cSld>
  <p:clrMapOvr>
    <a:masterClrMapping/>
  </p:clrMapOvr>
  <p:transition spd="slow">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7985" y="643255"/>
            <a:ext cx="10623550" cy="5798185"/>
          </a:xfrm>
        </p:spPr>
        <p:txBody>
          <a:bodyPr/>
          <a:p>
            <a:r>
              <a:rPr lang="en-US" altLang="zh-CN" b="1"/>
              <a:t>1991</a:t>
            </a:r>
            <a:r>
              <a:rPr lang="zh-CN" altLang="en-US" b="1"/>
              <a:t>年苏联解体</a:t>
            </a:r>
            <a:endParaRPr lang="zh-CN" altLang="en-US" b="1"/>
          </a:p>
          <a:p>
            <a:r>
              <a:rPr lang="zh-CN" altLang="en-US" b="1"/>
              <a:t>现如今，普京领导下的俄罗斯更频频参与国际事务，不但屡屡与美国作对，更成为国际以上不可忽视的对手之一。但与此同时，以美国为首的西方世界的频频打压和封锁，也使得如今俄罗斯经济长期低迷。</a:t>
            </a:r>
            <a:endParaRPr lang="zh-CN" altLang="en-US" b="1"/>
          </a:p>
          <a:p>
            <a:r>
              <a:rPr lang="zh-CN" altLang="en-US" b="1"/>
              <a:t>现如今，俄罗斯高达1700万平方公里国土所产生的GDP，甚至不如中国广东一省。因此，有人提出这样的疑问，如果已经变成资本主义国家的俄罗斯，在普京的率领下倒向美国，而不是选择与美国硬碰硬的作对，那么，如今的俄罗斯结局会如何呢？会不会比现在更好？</a:t>
            </a:r>
            <a:endParaRPr lang="zh-CN" altLang="en-US" b="1"/>
          </a:p>
        </p:txBody>
      </p:sp>
    </p:spTree>
  </p:cSld>
  <p:clrMapOvr>
    <a:masterClrMapping/>
  </p:clrMapOvr>
  <p:transition spd="slow">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8585" y="193040"/>
            <a:ext cx="12082780" cy="4351655"/>
          </a:xfrm>
        </p:spPr>
        <p:txBody>
          <a:bodyPr/>
          <a:p>
            <a:pPr eaLnBrk="1" latinLnBrk="0" hangingPunct="1">
              <a:lnSpc>
                <a:spcPts val="3000"/>
              </a:lnSpc>
            </a:pPr>
            <a:r>
              <a:rPr lang="zh-CN" altLang="en-US" sz="2000" b="1"/>
              <a:t>普京和叶利钦</a:t>
            </a:r>
            <a:endParaRPr lang="zh-CN" altLang="en-US" sz="2000" b="1"/>
          </a:p>
          <a:p>
            <a:pPr eaLnBrk="1" latinLnBrk="0" hangingPunct="1">
              <a:lnSpc>
                <a:spcPts val="3000"/>
              </a:lnSpc>
            </a:pPr>
            <a:r>
              <a:rPr lang="zh-CN" altLang="en-US" sz="2000" b="1"/>
              <a:t>我的答案是：当然不会，只会比现在更糟。</a:t>
            </a:r>
            <a:endParaRPr lang="zh-CN" altLang="en-US" sz="2000" b="1"/>
          </a:p>
          <a:p>
            <a:pPr eaLnBrk="1" latinLnBrk="0" hangingPunct="1">
              <a:lnSpc>
                <a:spcPts val="3000"/>
              </a:lnSpc>
            </a:pPr>
            <a:r>
              <a:rPr lang="zh-CN" altLang="en-US" sz="2000" b="1"/>
              <a:t>事实上，全面倒向西方世界，俄罗斯早就做过了，但是结局却很惨烈。俄罗斯人心目中都普遍有一个西方情节，包括俄罗斯高层在内的许多俄罗斯人对于西方是十分向往的，而这种情节早在沙俄时代就已经十分浓烈。</a:t>
            </a:r>
            <a:endParaRPr lang="zh-CN" altLang="en-US" sz="2000" b="1"/>
          </a:p>
          <a:p>
            <a:pPr eaLnBrk="1" latinLnBrk="0" hangingPunct="1">
              <a:lnSpc>
                <a:spcPts val="3000"/>
              </a:lnSpc>
            </a:pPr>
            <a:r>
              <a:rPr lang="zh-CN" altLang="en-US" sz="2000" b="1"/>
              <a:t>苏联为什么解体是一个极为庞大且复杂的课题，不过，其中极重要原因之一就是，当时包括叶利钦在内的俄罗斯人，对于西方世界都有着过分美好的幻想。在当时许多俄罗斯苏联人的概念里，他们一旦变为资本主义国家，与西方世界不再对立之后，他们就能享受到西方世界更为“自由”的权益、更为发达的经济，更为高水平的生活质量。俄罗斯独立后的两代领导人。因此，当苏联解体之后，俄罗斯几乎全面倒向了西方世界，甚至连经济都采用了西方经济学家给他们提供的休克疗法。</a:t>
            </a:r>
            <a:endParaRPr lang="zh-CN" altLang="en-US" sz="2000" b="1"/>
          </a:p>
          <a:p>
            <a:pPr eaLnBrk="1" latinLnBrk="0" hangingPunct="1">
              <a:lnSpc>
                <a:spcPts val="3000"/>
              </a:lnSpc>
            </a:pPr>
            <a:r>
              <a:rPr lang="zh-CN" altLang="en-US" sz="2000" b="1"/>
              <a:t>然而，俄罗斯这一选择的结果却十分惨烈。西方世界给予独立后俄罗斯人的，往往是暴风骤雨般的打击，而不是亲切地接纳。也许在骨子里，西欧国家就根本看不起远在东欧“乡下”的“野蛮人”。</a:t>
            </a:r>
            <a:endParaRPr lang="zh-CN" altLang="en-US" sz="2000" b="1"/>
          </a:p>
          <a:p>
            <a:pPr eaLnBrk="1" latinLnBrk="0" hangingPunct="1">
              <a:lnSpc>
                <a:spcPts val="3000"/>
              </a:lnSpc>
            </a:pPr>
            <a:r>
              <a:rPr lang="zh-CN" altLang="en-US" sz="2000" b="1"/>
              <a:t>所以，当苏联真正的解体，俄罗斯联邦成立之后，俄罗斯联邦根本没有获得在苏联解体之前西方世界承诺的种种优惠条件和援助，休克疗法也几乎将俄罗斯经济带入崩溃的地步。苏联解体之后，俄罗斯人民不但没有过上他们设想中如西方世界一般美好的生活，生存条件反而更为恶劣。</a:t>
            </a:r>
            <a:endParaRPr lang="zh-CN" altLang="en-US" sz="2000" b="1"/>
          </a:p>
        </p:txBody>
      </p:sp>
    </p:spTree>
  </p:cSld>
  <p:clrMapOvr>
    <a:masterClrMapping/>
  </p:clrMapOvr>
  <p:transition spd="slow">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7985" y="472440"/>
            <a:ext cx="10951210" cy="5159375"/>
          </a:xfrm>
        </p:spPr>
        <p:txBody>
          <a:bodyPr/>
          <a:p>
            <a:r>
              <a:rPr lang="zh-CN" altLang="en-US"/>
              <a:t>俄罗斯</a:t>
            </a:r>
            <a:endParaRPr lang="zh-CN" altLang="en-US"/>
          </a:p>
          <a:p>
            <a:r>
              <a:rPr lang="zh-CN" altLang="en-US"/>
              <a:t>对于独立后的俄罗斯联邦进行欺骗也就罢了，在两次车臣战争中，西方世界甚至直接下场，不但在国际社会上疯狂的对于俄罗斯进行抹黑谴责，还给予车臣反政府武装大量援助，试图将车臣变成俄罗斯不断流血的伤口。</a:t>
            </a:r>
            <a:endParaRPr lang="zh-CN" altLang="en-US"/>
          </a:p>
          <a:p>
            <a:r>
              <a:rPr lang="zh-CN" altLang="en-US"/>
              <a:t>而后，无论是欧盟还是北约组织，都开始不断地向东欧扩张。现如今，北约的军事力量甚至直接抵到了俄罗斯的家门口。其用心之歹毒，心思之恶劣，即便是在旁观者的我们看来，都感到不寒而栗。</a:t>
            </a:r>
            <a:endParaRPr lang="zh-CN" altLang="en-US"/>
          </a:p>
          <a:p>
            <a:r>
              <a:rPr lang="zh-CN" altLang="en-US"/>
              <a:t>正是这一次次残酷现实的打击，让以普京为首的俄罗斯联邦从幻想中醒来，他们深刻地认识到：西方世界是不值得信任的，也是无法信任的。</a:t>
            </a:r>
            <a:endParaRPr lang="zh-CN" altLang="en-US"/>
          </a:p>
        </p:txBody>
      </p:sp>
    </p:spTree>
  </p:cSld>
  <p:clrMapOvr>
    <a:masterClrMapping/>
  </p:clrMapOvr>
  <p:transition spd="slow">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6570" y="893445"/>
            <a:ext cx="10515600" cy="4351338"/>
          </a:xfrm>
        </p:spPr>
        <p:txBody>
          <a:bodyPr/>
          <a:p>
            <a:r>
              <a:rPr lang="zh-CN" altLang="en-US">
                <a:solidFill>
                  <a:srgbClr val="FF0000"/>
                </a:solidFill>
              </a:rPr>
              <a:t>以美国为首的西方世界为什么对于俄罗斯如此敌视呢？没有了社会主义和资本主义制度的对立，俄罗斯为什么依然无法被西方世界接纳？是因为俄罗斯倒向美国的动作不够彻底吗？</a:t>
            </a:r>
            <a:endParaRPr lang="zh-CN" altLang="en-US">
              <a:solidFill>
                <a:srgbClr val="FF0000"/>
              </a:solidFill>
            </a:endParaRPr>
          </a:p>
          <a:p>
            <a:r>
              <a:rPr lang="zh-CN" altLang="en-US"/>
              <a:t>不是。之所以成为美国围堵的对象，对于美国而言，俄罗斯庞大的国土面积和无与伦比的潜力，就是俄罗斯最大的“原罪”。因为，即便是苏联解体之后，俄罗斯以1700万平方公里的庞大国土，仍以绝对优势成为世界第一大领土，俄罗斯也成为世界上唯一一个在资源上能够自给自足的国家。</a:t>
            </a:r>
            <a:endParaRPr lang="zh-CN" altLang="en-US"/>
          </a:p>
          <a:p>
            <a:r>
              <a:rPr lang="zh-CN" altLang="en-US"/>
              <a:t>更重要的是，作为苏联的主要继承者，俄罗斯还拥有庞大发达的军事遗产和大量高素质人才，俄罗斯随时有可能再次崛起，成为美国新的对手。</a:t>
            </a:r>
            <a:endParaRPr lang="zh-CN" altLang="en-US"/>
          </a:p>
        </p:txBody>
      </p:sp>
    </p:spTree>
  </p:cSld>
  <p:clrMapOvr>
    <a:masterClrMapping/>
  </p:clrMapOvr>
  <p:transition spd="slow">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60095" y="690245"/>
            <a:ext cx="10701655" cy="5330825"/>
          </a:xfrm>
        </p:spPr>
        <p:txBody>
          <a:bodyPr/>
          <a:p>
            <a:pPr eaLnBrk="1" latinLnBrk="0" hangingPunct="1">
              <a:lnSpc>
                <a:spcPct val="150000"/>
              </a:lnSpc>
            </a:pPr>
            <a:r>
              <a:rPr lang="zh-CN" altLang="en-US" b="1"/>
              <a:t>美国</a:t>
            </a:r>
            <a:endParaRPr lang="zh-CN" altLang="en-US" b="1"/>
          </a:p>
          <a:p>
            <a:pPr eaLnBrk="1" latinLnBrk="0" hangingPunct="1">
              <a:lnSpc>
                <a:spcPct val="150000"/>
              </a:lnSpc>
            </a:pPr>
            <a:r>
              <a:rPr lang="zh-CN" altLang="en-US" b="1"/>
              <a:t>好不容易熬死了苏联，成为世界上唯一超级大国的美国，美国自然不能容忍新的对手的产生，也因此，无论是俄罗斯还是中国，亦或是其他国家，世界上只要任何一个国家有可能甚至有潜力成为美国的对手，都将成为美国不遗余力打压的对象。</a:t>
            </a:r>
            <a:endParaRPr lang="zh-CN" altLang="en-US" b="1"/>
          </a:p>
          <a:p>
            <a:pPr eaLnBrk="1" latinLnBrk="0" hangingPunct="1">
              <a:lnSpc>
                <a:spcPct val="150000"/>
              </a:lnSpc>
            </a:pPr>
            <a:r>
              <a:rPr lang="zh-CN" altLang="en-US" b="1"/>
              <a:t>这跟俄罗斯或其他国家是否倒向美国并没有关系，对于俄罗斯的而言，想要彻底取得以美国为首西方世界的信任，只有自废武功甚至再次解体，才会让美国彻底放下心。</a:t>
            </a:r>
            <a:endParaRPr lang="zh-CN" altLang="en-US" b="1"/>
          </a:p>
        </p:txBody>
      </p:sp>
    </p:spTree>
  </p:cSld>
  <p:clrMapOvr>
    <a:masterClrMapping/>
  </p:clrMapOvr>
  <p:transition spd="slow">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9135" y="2291715"/>
            <a:ext cx="5758815" cy="3425190"/>
          </a:xfrm>
        </p:spPr>
        <p:txBody>
          <a:bodyPr/>
          <a:p>
            <a:r>
              <a:rPr lang="en-US" altLang="zh-CN" sz="3200"/>
              <a:t>   </a:t>
            </a:r>
            <a:r>
              <a:rPr lang="zh-CN" altLang="en-US" sz="3200"/>
              <a:t>显然，再次解体对于任何一个正常的俄罗斯人而言都是不可接受的，普京自然也对此心知肚明，因此，别无选择的普京开始强硬地与美国对立，最终形成了今天的俄罗斯国际局势。</a:t>
            </a:r>
            <a:br>
              <a:rPr lang="zh-CN" altLang="en-US" sz="3200">
                <a:solidFill>
                  <a:srgbClr val="FF0000"/>
                </a:solidFill>
                <a:sym typeface="+mn-ea"/>
              </a:rPr>
            </a:br>
            <a:br>
              <a:rPr lang="zh-CN" altLang="en-US" sz="3200">
                <a:sym typeface="+mn-ea"/>
              </a:rPr>
            </a:br>
            <a:endParaRPr lang="zh-CN" altLang="en-US" sz="3200"/>
          </a:p>
        </p:txBody>
      </p:sp>
      <p:sp>
        <p:nvSpPr>
          <p:cNvPr id="5" name="文本框 4"/>
          <p:cNvSpPr txBox="1"/>
          <p:nvPr/>
        </p:nvSpPr>
        <p:spPr>
          <a:xfrm>
            <a:off x="123190" y="715010"/>
            <a:ext cx="10007600" cy="829945"/>
          </a:xfrm>
          <a:prstGeom prst="rect">
            <a:avLst/>
          </a:prstGeom>
          <a:noFill/>
        </p:spPr>
        <p:txBody>
          <a:bodyPr wrap="square" rtlCol="0">
            <a:spAutoFit/>
          </a:bodyPr>
          <a:p>
            <a:pPr algn="l"/>
            <a:r>
              <a:rPr lang="zh-CN" altLang="en-US" sz="4800">
                <a:sym typeface="+mn-ea"/>
              </a:rPr>
              <a:t>  </a:t>
            </a:r>
            <a:r>
              <a:rPr lang="zh-CN" altLang="en-US" sz="4800">
                <a:solidFill>
                  <a:srgbClr val="FF0000"/>
                </a:solidFill>
                <a:sym typeface="+mn-ea"/>
              </a:rPr>
              <a:t>俄罗斯还能接受再一次自废武功吗？</a:t>
            </a:r>
            <a:endParaRPr lang="zh-CN" altLang="en-US" sz="4800">
              <a:solidFill>
                <a:srgbClr val="FF0000"/>
              </a:solidFill>
              <a:sym typeface="+mn-ea"/>
            </a:endParaRPr>
          </a:p>
        </p:txBody>
      </p:sp>
      <p:pic>
        <p:nvPicPr>
          <p:cNvPr id="8" name="图片 7"/>
          <p:cNvPicPr>
            <a:picLocks noChangeAspect="1"/>
          </p:cNvPicPr>
          <p:nvPr/>
        </p:nvPicPr>
        <p:blipFill>
          <a:blip r:embed="rId1"/>
          <a:stretch>
            <a:fillRect/>
          </a:stretch>
        </p:blipFill>
        <p:spPr>
          <a:xfrm>
            <a:off x="7504430" y="2039620"/>
            <a:ext cx="4034790" cy="3929380"/>
          </a:xfrm>
          <a:prstGeom prst="rect">
            <a:avLst/>
          </a:prstGeom>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2"/>
          <p:cNvPicPr>
            <a:picLocks noChangeAspect="1"/>
          </p:cNvPicPr>
          <p:nvPr>
            <p:custDataLst>
              <p:tags r:id="rId1"/>
            </p:custDataLst>
          </p:nvPr>
        </p:nvPicPr>
        <p:blipFill>
          <a:blip r:embed="rId2"/>
          <a:stretch>
            <a:fillRect/>
          </a:stretch>
        </p:blipFill>
        <p:spPr>
          <a:xfrm>
            <a:off x="1249363" y="731838"/>
            <a:ext cx="4017962" cy="3851275"/>
          </a:xfrm>
          <a:prstGeom prst="rect">
            <a:avLst/>
          </a:prstGeom>
          <a:noFill/>
          <a:ln w="9525">
            <a:noFill/>
          </a:ln>
        </p:spPr>
      </p:pic>
      <p:sp>
        <p:nvSpPr>
          <p:cNvPr id="20482" name="文本框 3"/>
          <p:cNvSpPr txBox="1"/>
          <p:nvPr/>
        </p:nvSpPr>
        <p:spPr>
          <a:xfrm>
            <a:off x="5727700" y="935038"/>
            <a:ext cx="5384800" cy="3970337"/>
          </a:xfrm>
          <a:prstGeom prst="rect">
            <a:avLst/>
          </a:prstGeom>
          <a:noFill/>
          <a:ln w="9525">
            <a:noFill/>
          </a:ln>
        </p:spPr>
        <p:txBody>
          <a:bodyPr wrap="square" anchor="t">
            <a:spAutoFit/>
          </a:bodyPr>
          <a:p>
            <a:pPr eaLnBrk="0" hangingPunct="0"/>
            <a:r>
              <a:rPr lang="en-US" altLang="zh-CN" sz="2800">
                <a:latin typeface="等线"/>
                <a:ea typeface="等线"/>
              </a:rPr>
              <a:t>    </a:t>
            </a:r>
            <a:r>
              <a:rPr lang="zh-CN" altLang="en-US" sz="2800">
                <a:latin typeface="等线"/>
                <a:ea typeface="等线"/>
              </a:rPr>
              <a:t>伯特兰·阿瑟·威廉·罗素(Bertrand Arthur William Russell，1872年-1970年)，英国哲学家、数学家、逻辑学家、历史学家、文学家，分析哲学的主要创始人，世界和平运动的倡导者和组织者。主要作品有《西方哲学史》、《哲学问题》、《心的分析》等。</a:t>
            </a:r>
            <a:endParaRPr lang="zh-CN" altLang="en-US" sz="2800">
              <a:latin typeface="等线"/>
              <a:ea typeface="等线"/>
            </a:endParaRPr>
          </a:p>
        </p:txBody>
      </p:sp>
    </p:spTree>
  </p:cSld>
  <p:clrMapOvr>
    <a:masterClrMapping/>
  </p:clrMapOvr>
  <p:transition spd="slow">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直接连接符 89089"/>
          <p:cNvSpPr/>
          <p:nvPr/>
        </p:nvSpPr>
        <p:spPr>
          <a:xfrm>
            <a:off x="5181600" y="3581400"/>
            <a:ext cx="381000" cy="0"/>
          </a:xfrm>
          <a:prstGeom prst="line">
            <a:avLst/>
          </a:prstGeom>
          <a:ln w="57150" cap="flat" cmpd="sng">
            <a:solidFill>
              <a:srgbClr val="996633"/>
            </a:solidFill>
            <a:prstDash val="solid"/>
            <a:round/>
            <a:headEnd type="none" w="med" len="med"/>
            <a:tailEnd type="none" w="med" len="med"/>
          </a:ln>
        </p:spPr>
      </p:sp>
      <p:sp>
        <p:nvSpPr>
          <p:cNvPr id="89091" name="矩形 89090"/>
          <p:cNvSpPr/>
          <p:nvPr/>
        </p:nvSpPr>
        <p:spPr>
          <a:xfrm>
            <a:off x="1074420" y="457200"/>
            <a:ext cx="10674985" cy="3169285"/>
          </a:xfrm>
          <a:prstGeom prst="rect">
            <a:avLst/>
          </a:prstGeom>
          <a:noFill/>
          <a:ln w="9525">
            <a:noFill/>
          </a:ln>
        </p:spPr>
        <p:txBody>
          <a:bodyPr wrap="square">
            <a:spAutoFit/>
          </a:bodyPr>
          <a:p>
            <a:pPr marL="0" marR="0" indent="0" algn="l" defTabSz="914400" rtl="0" eaLnBrk="1" fontAlgn="base" latinLnBrk="0" hangingPunct="1">
              <a:lnSpc>
                <a:spcPct val="100000"/>
              </a:lnSpc>
              <a:spcBef>
                <a:spcPct val="50000"/>
              </a:spcBef>
              <a:spcAft>
                <a:spcPct val="0"/>
              </a:spcAft>
              <a:buClrTx/>
              <a:buSzTx/>
              <a:buFontTx/>
              <a:buNone/>
            </a:pPr>
            <a:r>
              <a:rPr kumimoji="0" lang="zh-CN" altLang="en-US" sz="4000" b="0" i="0" u="none" strike="noStrike" kern="1200" cap="none" spc="0" normalizeH="0" baseline="0" noProof="1" dirty="0">
                <a:solidFill>
                  <a:srgbClr val="0033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三、唯物辩证法是认识世界和改造世界的根本方法</a:t>
            </a:r>
            <a:endParaRPr kumimoji="0" lang="zh-CN" altLang="en-US" sz="4000" b="0" i="0" u="none" strike="noStrike" kern="1200" cap="none" spc="0" normalizeH="0" baseline="0" noProof="1" dirty="0">
              <a:solidFill>
                <a:srgbClr val="0033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a:p>
            <a:pPr marL="0" marR="0" indent="0" algn="l" defTabSz="914400" rtl="0" eaLnBrk="1" fontAlgn="base" latinLnBrk="0" hangingPunct="1">
              <a:lnSpc>
                <a:spcPct val="100000"/>
              </a:lnSpc>
              <a:spcBef>
                <a:spcPct val="50000"/>
              </a:spcBef>
              <a:spcAft>
                <a:spcPct val="0"/>
              </a:spcAft>
              <a:buClrTx/>
              <a:buSzTx/>
              <a:buFontTx/>
              <a:buNone/>
            </a:pPr>
            <a:r>
              <a:rPr lang="zh-CN" altLang="en-US" sz="4000" dirty="0">
                <a:solidFill>
                  <a:srgbClr val="800000"/>
                </a:solidFill>
                <a:effectLst>
                  <a:outerShdw blurRad="38100" dist="38100" dir="2700000">
                    <a:srgbClr val="C0C0C0"/>
                  </a:outerShdw>
                </a:effectLst>
                <a:latin typeface="隶书" panose="02010509060101010101" pitchFamily="49" charset="-122"/>
                <a:ea typeface="隶书" panose="02010509060101010101" pitchFamily="49" charset="-122"/>
                <a:sym typeface="+mn-ea"/>
              </a:rPr>
              <a:t>唯物辩证法是客观辩证法与主观辩证法的统一</a:t>
            </a:r>
            <a:endParaRPr kumimoji="0" lang="zh-CN" altLang="en-US" sz="4000" kern="1200" cap="none" spc="0" normalizeH="0" baseline="0" noProof="1">
              <a:solidFill>
                <a:srgbClr val="800000"/>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4000" b="0" i="0" u="none" strike="noStrike" kern="1200" cap="none" spc="0" normalizeH="0" baseline="0" noProof="1" dirty="0">
              <a:solidFill>
                <a:srgbClr val="800000"/>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sp>
        <p:nvSpPr>
          <p:cNvPr id="89093" name="矩形 89092"/>
          <p:cNvSpPr/>
          <p:nvPr/>
        </p:nvSpPr>
        <p:spPr>
          <a:xfrm>
            <a:off x="5562600" y="3429000"/>
            <a:ext cx="2667000" cy="533400"/>
          </a:xfrm>
          <a:prstGeom prst="rect">
            <a:avLst/>
          </a:prstGeom>
          <a:solidFill>
            <a:schemeClr val="hlink"/>
          </a:solidFill>
          <a:ln w="57150"/>
          <a:scene3d>
            <a:camera prst="legacyObliqueTopLeft">
              <a:rot lat="0" lon="0" rev="0"/>
            </a:camera>
            <a:lightRig rig="legacyFlat3" dir="t"/>
          </a:scene3d>
          <a:sp3d extrusionH="430200" prstMaterial="legacyMatte">
            <a:bevelT w="13500" h="13500" prst="angle"/>
            <a:bevelB w="13500" h="13500" prst="angle"/>
            <a:extrusionClr>
              <a:schemeClr val="hlink"/>
            </a:extrusionClr>
          </a:sp3d>
        </p:spPr>
        <p:txBody>
          <a:bodyPr wrap="none" anchor="ctr">
            <a:flatTx/>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主观辩证法</a:t>
            </a:r>
            <a:endParaRPr kumimoji="0" lang="zh-CN" altLang="en-US" sz="32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grpSp>
        <p:nvGrpSpPr>
          <p:cNvPr id="89094" name="组合 89093"/>
          <p:cNvGrpSpPr/>
          <p:nvPr/>
        </p:nvGrpSpPr>
        <p:grpSpPr>
          <a:xfrm>
            <a:off x="3048000" y="4038600"/>
            <a:ext cx="1752600" cy="685800"/>
            <a:chOff x="960" y="2544"/>
            <a:chExt cx="1104" cy="432"/>
          </a:xfrm>
        </p:grpSpPr>
        <p:sp>
          <p:nvSpPr>
            <p:cNvPr id="89095" name="矩形 89094"/>
            <p:cNvSpPr/>
            <p:nvPr/>
          </p:nvSpPr>
          <p:spPr>
            <a:xfrm>
              <a:off x="960" y="2544"/>
              <a:ext cx="1104" cy="432"/>
            </a:xfrm>
            <a:prstGeom prst="rect">
              <a:avLst/>
            </a:prstGeom>
            <a:solidFill>
              <a:schemeClr val="bg1"/>
            </a:solidFill>
            <a:ln w="57150">
              <a:noFill/>
            </a:ln>
          </p:spPr>
          <p:txBody>
            <a:bodyPr wrap="none" anchor="ctr"/>
            <a:p>
              <a:pPr eaLnBrk="1" fontAlgn="base" hangingPunct="1"/>
              <a:endParaRPr sz="2800" strike="noStrike" noProof="1" dirty="0">
                <a:solidFill>
                  <a:srgbClr val="003399"/>
                </a:solidFill>
                <a:effectLst>
                  <a:outerShdw blurRad="38100" dist="38100" dir="2700000">
                    <a:srgbClr val="C0C0C0"/>
                  </a:outerShdw>
                </a:effectLst>
                <a:latin typeface="黑体" panose="02010609060101010101" charset="-122"/>
                <a:ea typeface="黑体" panose="02010609060101010101" charset="-122"/>
              </a:endParaRPr>
            </a:p>
          </p:txBody>
        </p:sp>
        <p:sp>
          <p:nvSpPr>
            <p:cNvPr id="89096" name="矩形 89095"/>
            <p:cNvSpPr/>
            <p:nvPr/>
          </p:nvSpPr>
          <p:spPr>
            <a:xfrm>
              <a:off x="1008" y="2620"/>
              <a:ext cx="1008" cy="232"/>
            </a:xfrm>
            <a:prstGeom prst="rect">
              <a:avLst/>
            </a:prstGeom>
            <a:solidFill>
              <a:schemeClr val="accent2"/>
            </a:solidFill>
            <a:ln w="9525"/>
            <a:scene3d>
              <a:camera prst="legacyObliqueTopLeft">
                <a:rot lat="0" lon="0" rev="0"/>
              </a:camera>
              <a:lightRig rig="legacyFlat3" dir="t"/>
            </a:scene3d>
            <a:sp3d extrusionH="430200" prstMaterial="legacyMatte">
              <a:bevelT w="13500" h="13500" prst="angle"/>
              <a:bevelB w="13500" h="13500" prst="angle"/>
              <a:extrusionClr>
                <a:schemeClr val="accent2"/>
              </a:extrusionClr>
            </a:sp3d>
          </p:spPr>
          <p:txBody>
            <a:bodyPr>
              <a:spAutoFit/>
              <a:flatTx/>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rPr>
                <a:t>辩证法</a:t>
              </a:r>
              <a:endParaRPr kumimoji="0" lang="zh-CN" altLang="en-US" sz="1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endParaRPr>
            </a:p>
          </p:txBody>
        </p:sp>
      </p:grpSp>
      <p:sp>
        <p:nvSpPr>
          <p:cNvPr id="89097" name="直接连接符 89096"/>
          <p:cNvSpPr/>
          <p:nvPr/>
        </p:nvSpPr>
        <p:spPr>
          <a:xfrm>
            <a:off x="5181600" y="3581400"/>
            <a:ext cx="0" cy="1752600"/>
          </a:xfrm>
          <a:prstGeom prst="line">
            <a:avLst/>
          </a:prstGeom>
          <a:ln w="57150" cap="flat" cmpd="sng">
            <a:solidFill>
              <a:srgbClr val="996633"/>
            </a:solidFill>
            <a:prstDash val="solid"/>
            <a:round/>
            <a:headEnd type="none" w="med" len="med"/>
            <a:tailEnd type="none" w="med" len="med"/>
          </a:ln>
        </p:spPr>
      </p:sp>
      <p:sp>
        <p:nvSpPr>
          <p:cNvPr id="89098" name="直接连接符 89097"/>
          <p:cNvSpPr/>
          <p:nvPr/>
        </p:nvSpPr>
        <p:spPr>
          <a:xfrm>
            <a:off x="4800600" y="4419600"/>
            <a:ext cx="381000" cy="0"/>
          </a:xfrm>
          <a:prstGeom prst="line">
            <a:avLst/>
          </a:prstGeom>
          <a:ln w="57150" cap="flat" cmpd="sng">
            <a:solidFill>
              <a:srgbClr val="996633"/>
            </a:solidFill>
            <a:prstDash val="solid"/>
            <a:round/>
            <a:headEnd type="none" w="med" len="med"/>
            <a:tailEnd type="none" w="med" len="med"/>
          </a:ln>
        </p:spPr>
      </p:sp>
      <p:sp>
        <p:nvSpPr>
          <p:cNvPr id="89099" name="直接连接符 89098"/>
          <p:cNvSpPr/>
          <p:nvPr/>
        </p:nvSpPr>
        <p:spPr>
          <a:xfrm>
            <a:off x="5181600" y="5334000"/>
            <a:ext cx="403225" cy="0"/>
          </a:xfrm>
          <a:prstGeom prst="line">
            <a:avLst/>
          </a:prstGeom>
          <a:ln w="57150" cap="flat" cmpd="sng">
            <a:solidFill>
              <a:srgbClr val="996633"/>
            </a:solidFill>
            <a:prstDash val="solid"/>
            <a:round/>
            <a:headEnd type="none" w="med" len="med"/>
            <a:tailEnd type="none" w="med" len="med"/>
          </a:ln>
        </p:spPr>
      </p:sp>
      <p:sp>
        <p:nvSpPr>
          <p:cNvPr id="89100" name="矩形 89099"/>
          <p:cNvSpPr/>
          <p:nvPr/>
        </p:nvSpPr>
        <p:spPr>
          <a:xfrm>
            <a:off x="5562600" y="5029200"/>
            <a:ext cx="2743200" cy="533400"/>
          </a:xfrm>
          <a:prstGeom prst="rect">
            <a:avLst/>
          </a:prstGeom>
          <a:solidFill>
            <a:schemeClr val="hlink"/>
          </a:solidFill>
          <a:ln w="57150"/>
          <a:scene3d>
            <a:camera prst="legacyObliqueTopLeft">
              <a:rot lat="0" lon="0" rev="0"/>
            </a:camera>
            <a:lightRig rig="legacyFlat3" dir="t"/>
          </a:scene3d>
          <a:sp3d extrusionH="430200" prstMaterial="legacyMatte">
            <a:bevelT w="13500" h="13500" prst="angle"/>
            <a:bevelB w="13500" h="13500" prst="angle"/>
            <a:extrusionClr>
              <a:schemeClr val="hlink"/>
            </a:extrusionClr>
          </a:sp3d>
        </p:spPr>
        <p:txBody>
          <a:bodyPr wrap="none" anchor="ctr">
            <a:flatTx/>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客观辩证法</a:t>
            </a:r>
            <a:endParaRPr kumimoji="0" lang="zh-CN" altLang="en-US" sz="32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9094"/>
                                        </p:tgtEl>
                                        <p:attrNameLst>
                                          <p:attrName>style.visibility</p:attrName>
                                        </p:attrNameLst>
                                      </p:cBhvr>
                                      <p:to>
                                        <p:strVal val="visible"/>
                                      </p:to>
                                    </p:set>
                                    <p:animEffect transition="in" filter="wipe(down)">
                                      <p:cBhvr>
                                        <p:cTn id="7" dur="500"/>
                                        <p:tgtEl>
                                          <p:spTgt spid="890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9098"/>
                                        </p:tgtEl>
                                        <p:attrNameLst>
                                          <p:attrName>style.visibility</p:attrName>
                                        </p:attrNameLst>
                                      </p:cBhvr>
                                      <p:to>
                                        <p:strVal val="visible"/>
                                      </p:to>
                                    </p:set>
                                    <p:animEffect transition="in" filter="wipe(left)">
                                      <p:cBhvr>
                                        <p:cTn id="11" dur="500"/>
                                        <p:tgtEl>
                                          <p:spTgt spid="89098"/>
                                        </p:tgtEl>
                                      </p:cBhvr>
                                    </p:animEffect>
                                  </p:childTnLst>
                                </p:cTn>
                              </p:par>
                            </p:childTnLst>
                          </p:cTn>
                        </p:par>
                        <p:par>
                          <p:cTn id="12" fill="hold">
                            <p:stCondLst>
                              <p:cond delay="1000"/>
                            </p:stCondLst>
                            <p:childTnLst>
                              <p:par>
                                <p:cTn id="13" presetID="16" presetClass="entr" presetSubtype="26" fill="hold" nodeType="afterEffect">
                                  <p:stCondLst>
                                    <p:cond delay="0"/>
                                  </p:stCondLst>
                                  <p:childTnLst>
                                    <p:set>
                                      <p:cBhvr>
                                        <p:cTn id="14" dur="1" fill="hold">
                                          <p:stCondLst>
                                            <p:cond delay="0"/>
                                          </p:stCondLst>
                                        </p:cTn>
                                        <p:tgtEl>
                                          <p:spTgt spid="89097"/>
                                        </p:tgtEl>
                                        <p:attrNameLst>
                                          <p:attrName>style.visibility</p:attrName>
                                        </p:attrNameLst>
                                      </p:cBhvr>
                                      <p:to>
                                        <p:strVal val="visible"/>
                                      </p:to>
                                    </p:set>
                                    <p:animEffect transition="in" filter="barn(inHorizontal)">
                                      <p:cBhvr>
                                        <p:cTn id="15" dur="500"/>
                                        <p:tgtEl>
                                          <p:spTgt spid="8909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9090"/>
                                        </p:tgtEl>
                                        <p:attrNameLst>
                                          <p:attrName>style.visibility</p:attrName>
                                        </p:attrNameLst>
                                      </p:cBhvr>
                                      <p:to>
                                        <p:strVal val="visible"/>
                                      </p:to>
                                    </p:set>
                                    <p:animEffect transition="in" filter="wipe(left)">
                                      <p:cBhvr>
                                        <p:cTn id="19" dur="500"/>
                                        <p:tgtEl>
                                          <p:spTgt spid="8909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9099"/>
                                        </p:tgtEl>
                                        <p:attrNameLst>
                                          <p:attrName>style.visibility</p:attrName>
                                        </p:attrNameLst>
                                      </p:cBhvr>
                                      <p:to>
                                        <p:strVal val="visible"/>
                                      </p:to>
                                    </p:set>
                                    <p:animEffect transition="in" filter="wipe(left)">
                                      <p:cBhvr>
                                        <p:cTn id="23" dur="500"/>
                                        <p:tgtEl>
                                          <p:spTgt spid="89099"/>
                                        </p:tgtEl>
                                      </p:cBhvr>
                                    </p:animEffect>
                                  </p:childTnLst>
                                </p:cTn>
                              </p:par>
                            </p:childTnLst>
                          </p:cTn>
                        </p:par>
                        <p:par>
                          <p:cTn id="24" fill="hold">
                            <p:stCondLst>
                              <p:cond delay="2500"/>
                            </p:stCondLst>
                            <p:childTnLst>
                              <p:par>
                                <p:cTn id="25" presetID="4" presetClass="entr" presetSubtype="32" fill="hold" grpId="0" nodeType="afterEffect">
                                  <p:stCondLst>
                                    <p:cond delay="0"/>
                                  </p:stCondLst>
                                  <p:childTnLst>
                                    <p:set>
                                      <p:cBhvr>
                                        <p:cTn id="26" dur="1" fill="hold">
                                          <p:stCondLst>
                                            <p:cond delay="0"/>
                                          </p:stCondLst>
                                        </p:cTn>
                                        <p:tgtEl>
                                          <p:spTgt spid="89093"/>
                                        </p:tgtEl>
                                        <p:attrNameLst>
                                          <p:attrName>style.visibility</p:attrName>
                                        </p:attrNameLst>
                                      </p:cBhvr>
                                      <p:to>
                                        <p:strVal val="visible"/>
                                      </p:to>
                                    </p:set>
                                    <p:animEffect transition="in" filter="box(out)">
                                      <p:cBhvr>
                                        <p:cTn id="27" dur="500"/>
                                        <p:tgtEl>
                                          <p:spTgt spid="89093"/>
                                        </p:tgtEl>
                                      </p:cBhvr>
                                    </p:animEffect>
                                  </p:childTnLst>
                                </p:cTn>
                              </p:par>
                            </p:childTnLst>
                          </p:cTn>
                        </p:par>
                        <p:par>
                          <p:cTn id="28" fill="hold">
                            <p:stCondLst>
                              <p:cond delay="3000"/>
                            </p:stCondLst>
                            <p:childTnLst>
                              <p:par>
                                <p:cTn id="29" presetID="4" presetClass="entr" presetSubtype="32" fill="hold" grpId="0" nodeType="afterEffect">
                                  <p:stCondLst>
                                    <p:cond delay="0"/>
                                  </p:stCondLst>
                                  <p:childTnLst>
                                    <p:set>
                                      <p:cBhvr>
                                        <p:cTn id="30" dur="1" fill="hold">
                                          <p:stCondLst>
                                            <p:cond delay="0"/>
                                          </p:stCondLst>
                                        </p:cTn>
                                        <p:tgtEl>
                                          <p:spTgt spid="89100"/>
                                        </p:tgtEl>
                                        <p:attrNameLst>
                                          <p:attrName>style.visibility</p:attrName>
                                        </p:attrNameLst>
                                      </p:cBhvr>
                                      <p:to>
                                        <p:strVal val="visible"/>
                                      </p:to>
                                    </p:set>
                                    <p:animEffect transition="in" filter="box(out)">
                                      <p:cBhvr>
                                        <p:cTn id="31" dur="500"/>
                                        <p:tgtEl>
                                          <p:spTgt spid="89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bldLvl="0" animBg="1"/>
      <p:bldP spid="89100" grpId="0"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直接连接符 90113"/>
          <p:cNvSpPr/>
          <p:nvPr/>
        </p:nvSpPr>
        <p:spPr>
          <a:xfrm>
            <a:off x="6070600" y="2162175"/>
            <a:ext cx="0" cy="381000"/>
          </a:xfrm>
          <a:prstGeom prst="line">
            <a:avLst/>
          </a:prstGeom>
          <a:ln w="38100" cap="flat" cmpd="sng">
            <a:solidFill>
              <a:srgbClr val="0000FF"/>
            </a:solidFill>
            <a:prstDash val="solid"/>
            <a:round/>
            <a:headEnd type="none" w="med" len="med"/>
            <a:tailEnd type="none" w="med" len="med"/>
          </a:ln>
        </p:spPr>
      </p:sp>
      <p:sp>
        <p:nvSpPr>
          <p:cNvPr id="90115" name="文本框 90114"/>
          <p:cNvSpPr txBox="1"/>
          <p:nvPr/>
        </p:nvSpPr>
        <p:spPr>
          <a:xfrm>
            <a:off x="4073525" y="1628775"/>
            <a:ext cx="4038600" cy="584200"/>
          </a:xfrm>
          <a:prstGeom prst="rect">
            <a:avLst/>
          </a:prstGeom>
          <a:gradFill rotWithShape="0">
            <a:gsLst>
              <a:gs pos="0">
                <a:srgbClr val="FF0000">
                  <a:gamma/>
                  <a:shade val="53333"/>
                  <a:invGamma/>
                </a:srgbClr>
              </a:gs>
              <a:gs pos="50000">
                <a:srgbClr val="FF0000"/>
              </a:gs>
              <a:gs pos="100000">
                <a:srgbClr val="FF0000">
                  <a:gamma/>
                  <a:shade val="53333"/>
                  <a:invGamma/>
                </a:srgbClr>
              </a:gs>
            </a:gsLst>
            <a:lin ang="5400000" scaled="1"/>
            <a:tileRect/>
          </a:gradFill>
          <a:ln w="9525"/>
          <a:scene3d>
            <a:camera prst="legacyObliqueTopRight">
              <a:rot lat="21300000" lon="0" rev="0"/>
            </a:camera>
            <a:lightRig rig="legacyFlat3" dir="r"/>
          </a:scene3d>
          <a:sp3d extrusionH="227000" prstMaterial="legacyMatte">
            <a:bevelT w="13500" h="13500" prst="angle"/>
            <a:bevelB w="13500" h="13500" prst="angle"/>
            <a:extrusionClr>
              <a:srgbClr val="FF0000"/>
            </a:extrusionClr>
          </a:sp3d>
        </p:spPr>
        <p:txBody>
          <a:bodyPr>
            <a:spAutoFit/>
            <a:flatTx/>
          </a:bodyPr>
          <a:p>
            <a:pPr marR="0" defTabSz="914400">
              <a:buClrTx/>
              <a:buSzTx/>
              <a:buFontTx/>
            </a:pPr>
            <a:r>
              <a:rPr kumimoji="0" lang="en-US" altLang="zh-CN" sz="3200" kern="1200" cap="none" spc="0" normalizeH="0" baseline="0" noProof="1" dirty="0">
                <a:effectLst>
                  <a:outerShdw blurRad="38100" dist="38100" dir="2700000">
                    <a:srgbClr val="C0C0C0"/>
                  </a:outerShdw>
                </a:effectLst>
                <a:latin typeface="隶书" panose="02010509060101010101" pitchFamily="49" charset="-122"/>
                <a:ea typeface="隶书" panose="02010509060101010101" pitchFamily="49" charset="-122"/>
                <a:cs typeface="+mn-cs"/>
              </a:rPr>
              <a:t> </a:t>
            </a:r>
            <a:r>
              <a:rPr kumimoji="0" lang="zh-CN" altLang="en-US" sz="3200" kern="1200" cap="none" spc="0" normalizeH="0" baseline="0" noProof="1" dirty="0">
                <a:effectLst>
                  <a:outerShdw blurRad="38100" dist="38100" dir="2700000">
                    <a:srgbClr val="C0C0C0"/>
                  </a:outerShdw>
                </a:effectLst>
                <a:latin typeface="隶书" panose="02010509060101010101" pitchFamily="49" charset="-122"/>
                <a:ea typeface="隶书" panose="02010509060101010101" pitchFamily="49" charset="-122"/>
                <a:cs typeface="+mn-cs"/>
              </a:rPr>
              <a:t>五  对  范  畴</a:t>
            </a:r>
            <a:endParaRPr kumimoji="0" lang="zh-CN" altLang="en-US" sz="3200" kern="1200" cap="none" spc="0" normalizeH="0" baseline="0" noProof="1">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sp>
        <p:nvSpPr>
          <p:cNvPr id="90116" name="文本框 90115"/>
          <p:cNvSpPr txBox="1"/>
          <p:nvPr/>
        </p:nvSpPr>
        <p:spPr>
          <a:xfrm>
            <a:off x="3403600" y="3000375"/>
            <a:ext cx="533400" cy="2244725"/>
          </a:xfrm>
          <a:prstGeom prst="rect">
            <a:avLst/>
          </a:prstGeom>
          <a:gradFill rotWithShape="0">
            <a:gsLst>
              <a:gs pos="0">
                <a:srgbClr val="CCFFFF"/>
              </a:gs>
              <a:gs pos="50000">
                <a:srgbClr val="FFFFFF"/>
              </a:gs>
              <a:gs pos="100000">
                <a:srgbClr val="CCFFFF"/>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anchor="t">
            <a:spAutoFit/>
            <a:flatTx/>
          </a:bodyPr>
          <a:p>
            <a:r>
              <a:rPr lang="zh-CN" altLang="en-US" sz="2800" dirty="0">
                <a:solidFill>
                  <a:srgbClr val="000066"/>
                </a:solidFill>
                <a:latin typeface="Times New Roman" panose="02020603050405020304" pitchFamily="18" charset="0"/>
                <a:ea typeface="楷体_GB2312" pitchFamily="49" charset="-122"/>
              </a:rPr>
              <a:t>原因和结果</a:t>
            </a:r>
            <a:endParaRPr lang="zh-CN" altLang="en-US" sz="2800">
              <a:solidFill>
                <a:srgbClr val="000066"/>
              </a:solidFill>
              <a:latin typeface="Times New Roman" panose="02020603050405020304" pitchFamily="18" charset="0"/>
              <a:ea typeface="楷体_GB2312" pitchFamily="49" charset="-122"/>
            </a:endParaRPr>
          </a:p>
        </p:txBody>
      </p:sp>
      <p:sp>
        <p:nvSpPr>
          <p:cNvPr id="90117" name="文本框 90116"/>
          <p:cNvSpPr txBox="1"/>
          <p:nvPr/>
        </p:nvSpPr>
        <p:spPr>
          <a:xfrm>
            <a:off x="6908800" y="3000375"/>
            <a:ext cx="565150" cy="2244725"/>
          </a:xfrm>
          <a:prstGeom prst="rect">
            <a:avLst/>
          </a:prstGeom>
          <a:gradFill rotWithShape="0">
            <a:gsLst>
              <a:gs pos="0">
                <a:srgbClr val="CCFFFF"/>
              </a:gs>
              <a:gs pos="50000">
                <a:srgbClr val="FFFFFF"/>
              </a:gs>
              <a:gs pos="100000">
                <a:srgbClr val="CCFFFF"/>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anchor="t">
            <a:spAutoFit/>
            <a:flatTx/>
          </a:bodyPr>
          <a:p>
            <a:r>
              <a:rPr lang="zh-CN" altLang="en-US" sz="2800" dirty="0">
                <a:solidFill>
                  <a:srgbClr val="000066"/>
                </a:solidFill>
                <a:latin typeface="Times New Roman" panose="02020603050405020304" pitchFamily="18" charset="0"/>
                <a:ea typeface="楷体_GB2312" pitchFamily="49" charset="-122"/>
              </a:rPr>
              <a:t>现象和本质</a:t>
            </a:r>
            <a:endParaRPr lang="zh-CN" altLang="en-US" sz="2800">
              <a:solidFill>
                <a:srgbClr val="000066"/>
              </a:solidFill>
              <a:latin typeface="Times New Roman" panose="02020603050405020304" pitchFamily="18" charset="0"/>
              <a:ea typeface="楷体_GB2312" pitchFamily="49" charset="-122"/>
            </a:endParaRPr>
          </a:p>
        </p:txBody>
      </p:sp>
      <p:sp>
        <p:nvSpPr>
          <p:cNvPr id="90118" name="文本框 90117"/>
          <p:cNvSpPr txBox="1"/>
          <p:nvPr/>
        </p:nvSpPr>
        <p:spPr>
          <a:xfrm>
            <a:off x="4546600" y="3000375"/>
            <a:ext cx="565150" cy="2244725"/>
          </a:xfrm>
          <a:prstGeom prst="rect">
            <a:avLst/>
          </a:prstGeom>
          <a:gradFill rotWithShape="0">
            <a:gsLst>
              <a:gs pos="0">
                <a:srgbClr val="CCFFFF"/>
              </a:gs>
              <a:gs pos="50000">
                <a:srgbClr val="FFFFFF"/>
              </a:gs>
              <a:gs pos="100000">
                <a:srgbClr val="CCFFFF"/>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anchor="t">
            <a:spAutoFit/>
            <a:flatTx/>
          </a:bodyPr>
          <a:p>
            <a:r>
              <a:rPr lang="zh-CN" altLang="en-US" sz="2000" dirty="0">
                <a:solidFill>
                  <a:srgbClr val="000066"/>
                </a:solidFill>
                <a:latin typeface="Times New Roman" panose="02020603050405020304" pitchFamily="18" charset="0"/>
                <a:ea typeface="楷体_GB2312" pitchFamily="49" charset="-122"/>
              </a:rPr>
              <a:t>必然性和偶然性</a:t>
            </a:r>
            <a:endParaRPr lang="zh-CN" altLang="en-US" sz="2000">
              <a:solidFill>
                <a:srgbClr val="000066"/>
              </a:solidFill>
              <a:latin typeface="Times New Roman" panose="02020603050405020304" pitchFamily="18" charset="0"/>
              <a:ea typeface="楷体_GB2312" pitchFamily="49" charset="-122"/>
            </a:endParaRPr>
          </a:p>
        </p:txBody>
      </p:sp>
      <p:sp>
        <p:nvSpPr>
          <p:cNvPr id="90119" name="文本框 90118"/>
          <p:cNvSpPr txBox="1"/>
          <p:nvPr/>
        </p:nvSpPr>
        <p:spPr>
          <a:xfrm>
            <a:off x="5765800" y="3000375"/>
            <a:ext cx="533400" cy="2244725"/>
          </a:xfrm>
          <a:prstGeom prst="rect">
            <a:avLst/>
          </a:prstGeom>
          <a:gradFill rotWithShape="0">
            <a:gsLst>
              <a:gs pos="0">
                <a:srgbClr val="CCFFFF"/>
              </a:gs>
              <a:gs pos="50000">
                <a:srgbClr val="FFFFFF"/>
              </a:gs>
              <a:gs pos="100000">
                <a:srgbClr val="CCFFFF"/>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anchor="t">
            <a:spAutoFit/>
            <a:flatTx/>
          </a:bodyPr>
          <a:p>
            <a:r>
              <a:rPr lang="zh-CN" altLang="en-US" sz="2000" dirty="0">
                <a:solidFill>
                  <a:srgbClr val="000066"/>
                </a:solidFill>
                <a:latin typeface="Times New Roman" panose="02020603050405020304" pitchFamily="18" charset="0"/>
                <a:ea typeface="楷体_GB2312" pitchFamily="49" charset="-122"/>
              </a:rPr>
              <a:t>可能性和现实性</a:t>
            </a:r>
            <a:endParaRPr lang="zh-CN" altLang="en-US" sz="2000">
              <a:solidFill>
                <a:srgbClr val="000066"/>
              </a:solidFill>
              <a:latin typeface="Times New Roman" panose="02020603050405020304" pitchFamily="18" charset="0"/>
              <a:ea typeface="楷体_GB2312" pitchFamily="49" charset="-122"/>
            </a:endParaRPr>
          </a:p>
        </p:txBody>
      </p:sp>
      <p:sp>
        <p:nvSpPr>
          <p:cNvPr id="90120" name="文本框 90119"/>
          <p:cNvSpPr txBox="1"/>
          <p:nvPr/>
        </p:nvSpPr>
        <p:spPr>
          <a:xfrm>
            <a:off x="8051800" y="3000375"/>
            <a:ext cx="565150" cy="2244725"/>
          </a:xfrm>
          <a:prstGeom prst="rect">
            <a:avLst/>
          </a:prstGeom>
          <a:gradFill rotWithShape="0">
            <a:gsLst>
              <a:gs pos="0">
                <a:srgbClr val="CCFFFF"/>
              </a:gs>
              <a:gs pos="50000">
                <a:srgbClr val="FFFFFF"/>
              </a:gs>
              <a:gs pos="100000">
                <a:srgbClr val="CCFFFF"/>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anchor="t">
            <a:spAutoFit/>
            <a:flatTx/>
          </a:bodyPr>
          <a:p>
            <a:r>
              <a:rPr lang="zh-CN" altLang="en-US" sz="2800" dirty="0">
                <a:solidFill>
                  <a:srgbClr val="000066"/>
                </a:solidFill>
                <a:latin typeface="Times New Roman" panose="02020603050405020304" pitchFamily="18" charset="0"/>
                <a:ea typeface="楷体_GB2312" pitchFamily="49" charset="-122"/>
              </a:rPr>
              <a:t>内容和形式</a:t>
            </a:r>
            <a:endParaRPr lang="zh-CN" altLang="en-US" sz="2800">
              <a:solidFill>
                <a:srgbClr val="000066"/>
              </a:solidFill>
              <a:latin typeface="Times New Roman" panose="02020603050405020304" pitchFamily="18" charset="0"/>
              <a:ea typeface="楷体_GB2312" pitchFamily="49" charset="-122"/>
            </a:endParaRPr>
          </a:p>
        </p:txBody>
      </p:sp>
      <p:sp>
        <p:nvSpPr>
          <p:cNvPr id="90121" name="直接连接符 90120"/>
          <p:cNvSpPr/>
          <p:nvPr/>
        </p:nvSpPr>
        <p:spPr>
          <a:xfrm>
            <a:off x="3708400" y="2543175"/>
            <a:ext cx="4724400" cy="0"/>
          </a:xfrm>
          <a:prstGeom prst="line">
            <a:avLst/>
          </a:prstGeom>
          <a:ln w="38100" cap="flat" cmpd="sng">
            <a:solidFill>
              <a:srgbClr val="0000FF"/>
            </a:solidFill>
            <a:prstDash val="solid"/>
            <a:round/>
            <a:headEnd type="none" w="med" len="med"/>
            <a:tailEnd type="none" w="med" len="med"/>
          </a:ln>
        </p:spPr>
      </p:sp>
      <p:sp>
        <p:nvSpPr>
          <p:cNvPr id="90122" name="直接连接符 90121"/>
          <p:cNvSpPr/>
          <p:nvPr/>
        </p:nvSpPr>
        <p:spPr>
          <a:xfrm>
            <a:off x="4851400" y="2543175"/>
            <a:ext cx="0" cy="457200"/>
          </a:xfrm>
          <a:prstGeom prst="line">
            <a:avLst/>
          </a:prstGeom>
          <a:ln w="38100" cap="flat" cmpd="sng">
            <a:solidFill>
              <a:srgbClr val="0000FF"/>
            </a:solidFill>
            <a:prstDash val="solid"/>
            <a:round/>
            <a:headEnd type="none" w="med" len="med"/>
            <a:tailEnd type="none" w="med" len="med"/>
          </a:ln>
        </p:spPr>
      </p:sp>
      <p:sp>
        <p:nvSpPr>
          <p:cNvPr id="90123" name="直接连接符 90122"/>
          <p:cNvSpPr/>
          <p:nvPr/>
        </p:nvSpPr>
        <p:spPr>
          <a:xfrm>
            <a:off x="6070600" y="2543175"/>
            <a:ext cx="0" cy="457200"/>
          </a:xfrm>
          <a:prstGeom prst="line">
            <a:avLst/>
          </a:prstGeom>
          <a:ln w="38100" cap="flat" cmpd="sng">
            <a:solidFill>
              <a:srgbClr val="0000FF"/>
            </a:solidFill>
            <a:prstDash val="solid"/>
            <a:round/>
            <a:headEnd type="none" w="med" len="med"/>
            <a:tailEnd type="none" w="med" len="med"/>
          </a:ln>
        </p:spPr>
      </p:sp>
      <p:sp>
        <p:nvSpPr>
          <p:cNvPr id="90124" name="直接连接符 90123"/>
          <p:cNvSpPr/>
          <p:nvPr/>
        </p:nvSpPr>
        <p:spPr>
          <a:xfrm>
            <a:off x="7289800" y="2543175"/>
            <a:ext cx="0" cy="457200"/>
          </a:xfrm>
          <a:prstGeom prst="line">
            <a:avLst/>
          </a:prstGeom>
          <a:ln w="38100" cap="flat" cmpd="sng">
            <a:solidFill>
              <a:srgbClr val="0000FF"/>
            </a:solidFill>
            <a:prstDash val="solid"/>
            <a:round/>
            <a:headEnd type="none" w="med" len="med"/>
            <a:tailEnd type="none" w="med" len="med"/>
          </a:ln>
        </p:spPr>
      </p:sp>
      <p:sp>
        <p:nvSpPr>
          <p:cNvPr id="90125" name="直接连接符 90124"/>
          <p:cNvSpPr/>
          <p:nvPr/>
        </p:nvSpPr>
        <p:spPr>
          <a:xfrm>
            <a:off x="8432800" y="2543175"/>
            <a:ext cx="0" cy="457200"/>
          </a:xfrm>
          <a:prstGeom prst="line">
            <a:avLst/>
          </a:prstGeom>
          <a:ln w="38100" cap="flat" cmpd="sng">
            <a:solidFill>
              <a:srgbClr val="0000FF"/>
            </a:solidFill>
            <a:prstDash val="solid"/>
            <a:round/>
            <a:headEnd type="none" w="med" len="med"/>
            <a:tailEnd type="none" w="med" len="med"/>
          </a:ln>
        </p:spPr>
      </p:sp>
      <p:sp>
        <p:nvSpPr>
          <p:cNvPr id="90126" name="直接连接符 90125"/>
          <p:cNvSpPr/>
          <p:nvPr/>
        </p:nvSpPr>
        <p:spPr>
          <a:xfrm>
            <a:off x="3708400" y="2543175"/>
            <a:ext cx="0" cy="457200"/>
          </a:xfrm>
          <a:prstGeom prst="line">
            <a:avLst/>
          </a:prstGeom>
          <a:ln w="38100" cap="flat" cmpd="sng">
            <a:solidFill>
              <a:srgbClr val="0000FF"/>
            </a:solidFill>
            <a:prstDash val="solid"/>
            <a:round/>
            <a:headEnd type="none" w="med" len="med"/>
            <a:tailEnd type="none" w="med" len="med"/>
          </a:ln>
        </p:spPr>
      </p:sp>
      <p:sp>
        <p:nvSpPr>
          <p:cNvPr id="90127" name="文本框 90126"/>
          <p:cNvSpPr txBox="1"/>
          <p:nvPr/>
        </p:nvSpPr>
        <p:spPr>
          <a:xfrm>
            <a:off x="2590800" y="762000"/>
            <a:ext cx="7239000" cy="629920"/>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en-US" altLang="zh-CN" sz="3500" kern="1200" cap="none" spc="0" normalizeH="0" baseline="0" noProof="1" dirty="0">
                <a:solidFill>
                  <a:schemeClr val="tx2"/>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    </a:t>
            </a:r>
            <a:r>
              <a:rPr kumimoji="0" lang="zh-CN" altLang="en-US" sz="3500" kern="1200" cap="none" spc="0" normalizeH="0" baseline="0" noProof="1" dirty="0">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唯物辩证法是科学的认识方法</a:t>
            </a:r>
            <a:endParaRPr kumimoji="0" lang="zh-CN" altLang="en-US" sz="3500" kern="1200" cap="none" spc="0" normalizeH="0" baseline="0"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127"/>
                                        </p:tgtEl>
                                        <p:attrNameLst>
                                          <p:attrName>style.visibility</p:attrName>
                                        </p:attrNameLst>
                                      </p:cBhvr>
                                      <p:to>
                                        <p:strVal val="visible"/>
                                      </p:to>
                                    </p:set>
                                    <p:animEffect transition="in" filter="wipe(left)">
                                      <p:cBhvr>
                                        <p:cTn id="7" dur="500"/>
                                        <p:tgtEl>
                                          <p:spTgt spid="90127"/>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90115"/>
                                        </p:tgtEl>
                                        <p:attrNameLst>
                                          <p:attrName>style.visibility</p:attrName>
                                        </p:attrNameLst>
                                      </p:cBhvr>
                                      <p:to>
                                        <p:strVal val="visible"/>
                                      </p:to>
                                    </p:set>
                                    <p:animEffect transition="in" filter="box(out)">
                                      <p:cBhvr>
                                        <p:cTn id="11" dur="500"/>
                                        <p:tgtEl>
                                          <p:spTgt spid="9011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0114"/>
                                        </p:tgtEl>
                                        <p:attrNameLst>
                                          <p:attrName>style.visibility</p:attrName>
                                        </p:attrNameLst>
                                      </p:cBhvr>
                                      <p:to>
                                        <p:strVal val="visible"/>
                                      </p:to>
                                    </p:set>
                                    <p:animEffect transition="in" filter="wipe(up)">
                                      <p:cBhvr>
                                        <p:cTn id="15" dur="500"/>
                                        <p:tgtEl>
                                          <p:spTgt spid="90114"/>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90121"/>
                                        </p:tgtEl>
                                        <p:attrNameLst>
                                          <p:attrName>style.visibility</p:attrName>
                                        </p:attrNameLst>
                                      </p:cBhvr>
                                      <p:to>
                                        <p:strVal val="visible"/>
                                      </p:to>
                                    </p:set>
                                    <p:animEffect transition="in" filter="barn(outVertical)">
                                      <p:cBhvr>
                                        <p:cTn id="19" dur="500"/>
                                        <p:tgtEl>
                                          <p:spTgt spid="9012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90126"/>
                                        </p:tgtEl>
                                        <p:attrNameLst>
                                          <p:attrName>style.visibility</p:attrName>
                                        </p:attrNameLst>
                                      </p:cBhvr>
                                      <p:to>
                                        <p:strVal val="visible"/>
                                      </p:to>
                                    </p:set>
                                    <p:animEffect transition="in" filter="wipe(up)">
                                      <p:cBhvr>
                                        <p:cTn id="23" dur="500"/>
                                        <p:tgtEl>
                                          <p:spTgt spid="90126"/>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90116"/>
                                        </p:tgtEl>
                                        <p:attrNameLst>
                                          <p:attrName>style.visibility</p:attrName>
                                        </p:attrNameLst>
                                      </p:cBhvr>
                                      <p:to>
                                        <p:strVal val="visible"/>
                                      </p:to>
                                    </p:set>
                                    <p:animEffect transition="in" filter="wipe(up)">
                                      <p:cBhvr>
                                        <p:cTn id="27" dur="500"/>
                                        <p:tgtEl>
                                          <p:spTgt spid="90116"/>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0122"/>
                                        </p:tgtEl>
                                        <p:attrNameLst>
                                          <p:attrName>style.visibility</p:attrName>
                                        </p:attrNameLst>
                                      </p:cBhvr>
                                      <p:to>
                                        <p:strVal val="visible"/>
                                      </p:to>
                                    </p:set>
                                    <p:animEffect transition="in" filter="wipe(up)">
                                      <p:cBhvr>
                                        <p:cTn id="31" dur="500"/>
                                        <p:tgtEl>
                                          <p:spTgt spid="9012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90118"/>
                                        </p:tgtEl>
                                        <p:attrNameLst>
                                          <p:attrName>style.visibility</p:attrName>
                                        </p:attrNameLst>
                                      </p:cBhvr>
                                      <p:to>
                                        <p:strVal val="visible"/>
                                      </p:to>
                                    </p:set>
                                    <p:animEffect transition="in" filter="wipe(up)">
                                      <p:cBhvr>
                                        <p:cTn id="35" dur="500"/>
                                        <p:tgtEl>
                                          <p:spTgt spid="90118"/>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90123"/>
                                        </p:tgtEl>
                                        <p:attrNameLst>
                                          <p:attrName>style.visibility</p:attrName>
                                        </p:attrNameLst>
                                      </p:cBhvr>
                                      <p:to>
                                        <p:strVal val="visible"/>
                                      </p:to>
                                    </p:set>
                                    <p:animEffect transition="in" filter="wipe(up)">
                                      <p:cBhvr>
                                        <p:cTn id="39" dur="500"/>
                                        <p:tgtEl>
                                          <p:spTgt spid="90123"/>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90119"/>
                                        </p:tgtEl>
                                        <p:attrNameLst>
                                          <p:attrName>style.visibility</p:attrName>
                                        </p:attrNameLst>
                                      </p:cBhvr>
                                      <p:to>
                                        <p:strVal val="visible"/>
                                      </p:to>
                                    </p:set>
                                    <p:animEffect transition="in" filter="wipe(up)">
                                      <p:cBhvr>
                                        <p:cTn id="43" dur="500"/>
                                        <p:tgtEl>
                                          <p:spTgt spid="90119"/>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90124"/>
                                        </p:tgtEl>
                                        <p:attrNameLst>
                                          <p:attrName>style.visibility</p:attrName>
                                        </p:attrNameLst>
                                      </p:cBhvr>
                                      <p:to>
                                        <p:strVal val="visible"/>
                                      </p:to>
                                    </p:set>
                                    <p:animEffect transition="in" filter="wipe(up)">
                                      <p:cBhvr>
                                        <p:cTn id="47" dur="500"/>
                                        <p:tgtEl>
                                          <p:spTgt spid="9012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90117"/>
                                        </p:tgtEl>
                                        <p:attrNameLst>
                                          <p:attrName>style.visibility</p:attrName>
                                        </p:attrNameLst>
                                      </p:cBhvr>
                                      <p:to>
                                        <p:strVal val="visible"/>
                                      </p:to>
                                    </p:set>
                                    <p:animEffect transition="in" filter="wipe(up)">
                                      <p:cBhvr>
                                        <p:cTn id="51" dur="500"/>
                                        <p:tgtEl>
                                          <p:spTgt spid="90117"/>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90125"/>
                                        </p:tgtEl>
                                        <p:attrNameLst>
                                          <p:attrName>style.visibility</p:attrName>
                                        </p:attrNameLst>
                                      </p:cBhvr>
                                      <p:to>
                                        <p:strVal val="visible"/>
                                      </p:to>
                                    </p:set>
                                    <p:animEffect transition="in" filter="wipe(up)">
                                      <p:cBhvr>
                                        <p:cTn id="55" dur="500"/>
                                        <p:tgtEl>
                                          <p:spTgt spid="90125"/>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90120"/>
                                        </p:tgtEl>
                                        <p:attrNameLst>
                                          <p:attrName>style.visibility</p:attrName>
                                        </p:attrNameLst>
                                      </p:cBhvr>
                                      <p:to>
                                        <p:strVal val="visible"/>
                                      </p:to>
                                    </p:set>
                                    <p:animEffect transition="in" filter="wipe(up)">
                                      <p:cBhvr>
                                        <p:cTn id="59" dur="500"/>
                                        <p:tgtEl>
                                          <p:spTgt spid="90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ldLvl="0" animBg="1"/>
      <p:bldP spid="90116" grpId="0" bldLvl="0" animBg="1"/>
      <p:bldP spid="90117" grpId="0" bldLvl="0" animBg="1"/>
      <p:bldP spid="90118" grpId="0" bldLvl="0" animBg="1"/>
      <p:bldP spid="90119" grpId="0" bldLvl="0" animBg="1"/>
      <p:bldP spid="90120" grpId="0" bldLvl="0" animBg="1"/>
      <p:bldP spid="9012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文本占位符 91137"/>
          <p:cNvSpPr txBox="1"/>
          <p:nvPr>
            <p:ph idx="1"/>
          </p:nvPr>
        </p:nvSpPr>
        <p:spPr>
          <a:xfrm>
            <a:off x="1981200" y="762000"/>
            <a:ext cx="8382000" cy="575945"/>
          </a:xfrm>
        </p:spPr>
        <p:txBody>
          <a:bodyPr vert="horz" wrap="square" lIns="91440" tIns="45720" rIns="91440" bIns="45720" anchor="t">
            <a:spAutoFit/>
          </a:bodyPr>
          <a:p>
            <a:pPr marL="0" marR="0" indent="0" algn="l" defTabSz="914400" rtl="0" eaLnBrk="1" fontAlgn="base" latinLnBrk="0" hangingPunct="1">
              <a:lnSpc>
                <a:spcPct val="90000"/>
              </a:lnSpc>
              <a:spcBef>
                <a:spcPct val="0"/>
              </a:spcBef>
              <a:spcAft>
                <a:spcPct val="0"/>
              </a:spcAft>
              <a:buClr>
                <a:srgbClr val="00FF99"/>
              </a:buClr>
              <a:buSzTx/>
              <a:buFont typeface="Wingdings" panose="05000000000000000000" pitchFamily="2" charset="2"/>
              <a:buNone/>
            </a:pPr>
            <a:r>
              <a:rPr kumimoji="0" lang="en-US" altLang="zh-CN" sz="3500" b="1" i="0" u="none" strike="noStrike" kern="1200" cap="none" spc="0" normalizeH="0" baseline="0" noProof="1" dirty="0">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等线"/>
              </a:rPr>
              <a:t>    </a:t>
            </a:r>
            <a:r>
              <a:rPr kumimoji="0" lang="zh-CN" altLang="en-US" sz="3500" b="1" i="0" u="none" strike="noStrike" kern="1200" cap="none" spc="0" normalizeH="0" baseline="0" noProof="1" dirty="0">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等线"/>
              </a:rPr>
              <a:t>辩证思维方法与现代科学思维方法</a:t>
            </a:r>
            <a:endParaRPr kumimoji="0" lang="zh-CN" altLang="en-US" sz="3500" b="1" i="0" u="none" strike="noStrike" kern="1200" cap="none" spc="0" normalizeH="0" baseline="0" noProof="1">
              <a:solidFill>
                <a:srgbClr val="800000"/>
              </a:solidFill>
              <a:effectLst>
                <a:outerShdw blurRad="38100" dist="38100" dir="2700000">
                  <a:srgbClr val="C0C0C0"/>
                </a:outerShdw>
              </a:effectLst>
              <a:latin typeface="华文新魏" panose="02010800040101010101" pitchFamily="2" charset="-122"/>
              <a:ea typeface="华文新魏" panose="02010800040101010101" pitchFamily="2" charset="-122"/>
              <a:cs typeface="等线"/>
            </a:endParaRPr>
          </a:p>
        </p:txBody>
      </p:sp>
      <p:sp>
        <p:nvSpPr>
          <p:cNvPr id="91139" name="直接连接符 91138"/>
          <p:cNvSpPr/>
          <p:nvPr/>
        </p:nvSpPr>
        <p:spPr>
          <a:xfrm>
            <a:off x="5695950" y="2514600"/>
            <a:ext cx="0" cy="381000"/>
          </a:xfrm>
          <a:prstGeom prst="line">
            <a:avLst/>
          </a:prstGeom>
          <a:ln w="38100" cap="flat" cmpd="sng">
            <a:solidFill>
              <a:schemeClr val="accent2"/>
            </a:solidFill>
            <a:prstDash val="solid"/>
            <a:round/>
            <a:headEnd type="none" w="med" len="med"/>
            <a:tailEnd type="none" w="med" len="med"/>
          </a:ln>
        </p:spPr>
      </p:sp>
      <p:sp>
        <p:nvSpPr>
          <p:cNvPr id="91140" name="文本框 91139"/>
          <p:cNvSpPr txBox="1"/>
          <p:nvPr/>
        </p:nvSpPr>
        <p:spPr>
          <a:xfrm>
            <a:off x="3935413" y="1981200"/>
            <a:ext cx="3429000" cy="584200"/>
          </a:xfrm>
          <a:prstGeom prst="rect">
            <a:avLst/>
          </a:prstGeom>
          <a:solidFill>
            <a:srgbClr val="CCFFFF"/>
          </a:solidFill>
          <a:ln w="9525" cap="flat" cmpd="sng">
            <a:prstDash val="solid"/>
            <a:miter/>
            <a:headEnd type="none" w="med" len="med"/>
            <a:tailEnd type="none" w="med" len="med"/>
          </a:ln>
          <a:scene3d>
            <a:camera prst="legacyObliqueTopRight">
              <a:rot lat="21300000" lon="0" rev="0"/>
            </a:camera>
            <a:lightRig rig="legacyFlat3" dir="r"/>
          </a:scene3d>
          <a:sp3d extrusionH="227000" prstMaterial="legacyMatte">
            <a:bevelT w="13500" h="13500" prst="angle"/>
            <a:bevelB w="13500" h="13500" prst="angle"/>
            <a:extrusionClr>
              <a:srgbClr val="CCFFFF"/>
            </a:extrusionClr>
          </a:sp3d>
        </p:spPr>
        <p:txBody>
          <a:bodyPr>
            <a:spAutoFit/>
            <a:flatTx/>
          </a:bodyPr>
          <a:p>
            <a:pPr marR="0" defTabSz="914400">
              <a:buClrTx/>
              <a:buSzTx/>
              <a:buFontTx/>
            </a:pPr>
            <a:r>
              <a:rPr kumimoji="0" lang="en-US" altLang="zh-CN" sz="3200" kern="1200" cap="none" spc="0" normalizeH="0" baseline="0" noProof="1" dirty="0">
                <a:effectLst>
                  <a:outerShdw blurRad="38100" dist="38100" dir="2700000">
                    <a:srgbClr val="FFFFFF"/>
                  </a:outerShdw>
                </a:effectLst>
                <a:latin typeface="隶书" panose="02010509060101010101" pitchFamily="49" charset="-122"/>
                <a:ea typeface="隶书" panose="02010509060101010101" pitchFamily="49" charset="-122"/>
                <a:cs typeface="+mn-cs"/>
              </a:rPr>
              <a:t> </a:t>
            </a:r>
            <a:r>
              <a:rPr kumimoji="0" lang="zh-CN" altLang="en-US" sz="3200" kern="1200" cap="none" spc="0" normalizeH="0" baseline="0" noProof="1" dirty="0">
                <a:effectLst>
                  <a:outerShdw blurRad="38100" dist="38100" dir="2700000">
                    <a:srgbClr val="FFFFFF"/>
                  </a:outerShdw>
                </a:effectLst>
                <a:latin typeface="隶书" panose="02010509060101010101" pitchFamily="49" charset="-122"/>
                <a:ea typeface="隶书" panose="02010509060101010101" pitchFamily="49" charset="-122"/>
                <a:cs typeface="+mn-cs"/>
              </a:rPr>
              <a:t>辩证思维方法论</a:t>
            </a:r>
            <a:endParaRPr kumimoji="0" lang="zh-CN" altLang="en-US" sz="3200" kern="1200" cap="none" spc="0" normalizeH="0" baseline="0" noProof="1">
              <a:effectLst>
                <a:outerShdw blurRad="38100" dist="38100" dir="2700000">
                  <a:srgbClr val="FFFFFF"/>
                </a:outerShdw>
              </a:effectLst>
              <a:latin typeface="隶书" panose="02010509060101010101" pitchFamily="49" charset="-122"/>
              <a:ea typeface="隶书" panose="02010509060101010101" pitchFamily="49" charset="-122"/>
              <a:cs typeface="+mn-cs"/>
            </a:endParaRPr>
          </a:p>
        </p:txBody>
      </p:sp>
      <p:sp>
        <p:nvSpPr>
          <p:cNvPr id="91141" name="文本框 91140"/>
          <p:cNvSpPr txBox="1"/>
          <p:nvPr/>
        </p:nvSpPr>
        <p:spPr>
          <a:xfrm>
            <a:off x="3259138" y="3352800"/>
            <a:ext cx="533400" cy="2244725"/>
          </a:xfrm>
          <a:prstGeom prst="rect">
            <a:avLst/>
          </a:prstGeom>
          <a:solidFill>
            <a:schemeClr val="bg1"/>
          </a:solidFill>
          <a:ln w="9525"/>
          <a:scene3d>
            <a:camera prst="legacyObliqueTopLeft">
              <a:rot lat="0" lon="0" rev="0"/>
            </a:camera>
            <a:lightRig rig="legacyFlat3" dir="t"/>
          </a:scene3d>
          <a:sp3d extrusionH="430200" prstMaterial="legacyMatte">
            <a:bevelT w="13500" h="13500" prst="angle"/>
            <a:bevelB w="13500" h="13500" prst="angle"/>
            <a:extrusionClr>
              <a:schemeClr val="bg1"/>
            </a:extrusionClr>
          </a:sp3d>
        </p:spPr>
        <p:txBody>
          <a:bodyPr anchor="t">
            <a:spAutoFit/>
            <a:flatTx/>
          </a:bodyPr>
          <a:p>
            <a:r>
              <a:rPr lang="zh-CN" altLang="en-US" sz="2800" dirty="0">
                <a:latin typeface="Times New Roman" panose="02020603050405020304" pitchFamily="18" charset="0"/>
                <a:ea typeface="楷体_GB2312" pitchFamily="49" charset="-122"/>
              </a:rPr>
              <a:t>归纳与演绎</a:t>
            </a:r>
            <a:endParaRPr lang="zh-CN" altLang="en-US" sz="2800">
              <a:latin typeface="Times New Roman" panose="02020603050405020304" pitchFamily="18" charset="0"/>
              <a:ea typeface="楷体_GB2312" pitchFamily="49" charset="-122"/>
            </a:endParaRPr>
          </a:p>
        </p:txBody>
      </p:sp>
      <p:sp>
        <p:nvSpPr>
          <p:cNvPr id="91142" name="文本框 91141"/>
          <p:cNvSpPr txBox="1"/>
          <p:nvPr/>
        </p:nvSpPr>
        <p:spPr>
          <a:xfrm>
            <a:off x="6251575" y="3352800"/>
            <a:ext cx="565150" cy="2244725"/>
          </a:xfrm>
          <a:prstGeom prst="rect">
            <a:avLst/>
          </a:prstGeom>
          <a:solidFill>
            <a:schemeClr val="bg1"/>
          </a:solidFill>
          <a:ln w="9525"/>
          <a:scene3d>
            <a:camera prst="legacyObliqueTopLeft">
              <a:rot lat="0" lon="0" rev="0"/>
            </a:camera>
            <a:lightRig rig="legacyFlat3" dir="t"/>
          </a:scene3d>
          <a:sp3d extrusionH="430200" prstMaterial="legacyMatte">
            <a:bevelT w="13500" h="13500" prst="angle"/>
            <a:bevelB w="13500" h="13500" prst="angle"/>
            <a:extrusionClr>
              <a:schemeClr val="bg1"/>
            </a:extrusionClr>
          </a:sp3d>
        </p:spPr>
        <p:txBody>
          <a:bodyPr anchor="t">
            <a:spAutoFit/>
            <a:flatTx/>
          </a:bodyPr>
          <a:p>
            <a:r>
              <a:rPr lang="zh-CN" altLang="en-US" sz="2800" dirty="0">
                <a:latin typeface="Times New Roman" panose="02020603050405020304" pitchFamily="18" charset="0"/>
                <a:ea typeface="楷体_GB2312" pitchFamily="49" charset="-122"/>
              </a:rPr>
              <a:t>抽象与具体</a:t>
            </a:r>
            <a:endParaRPr lang="zh-CN" altLang="en-US" sz="2800">
              <a:latin typeface="Times New Roman" panose="02020603050405020304" pitchFamily="18" charset="0"/>
              <a:ea typeface="楷体_GB2312" pitchFamily="49" charset="-122"/>
            </a:endParaRPr>
          </a:p>
        </p:txBody>
      </p:sp>
      <p:sp>
        <p:nvSpPr>
          <p:cNvPr id="91143" name="文本框 91142"/>
          <p:cNvSpPr txBox="1"/>
          <p:nvPr/>
        </p:nvSpPr>
        <p:spPr>
          <a:xfrm>
            <a:off x="4648200" y="3352800"/>
            <a:ext cx="565150" cy="2244725"/>
          </a:xfrm>
          <a:prstGeom prst="rect">
            <a:avLst/>
          </a:prstGeom>
          <a:solidFill>
            <a:schemeClr val="bg1"/>
          </a:solidFill>
          <a:ln w="9525"/>
          <a:scene3d>
            <a:camera prst="legacyObliqueTopLeft">
              <a:rot lat="0" lon="0" rev="0"/>
            </a:camera>
            <a:lightRig rig="legacyFlat3" dir="t"/>
          </a:scene3d>
          <a:sp3d extrusionH="430200" prstMaterial="legacyMatte">
            <a:bevelT w="13500" h="13500" prst="angle"/>
            <a:bevelB w="13500" h="13500" prst="angle"/>
            <a:extrusionClr>
              <a:schemeClr val="bg1"/>
            </a:extrusionClr>
          </a:sp3d>
        </p:spPr>
        <p:txBody>
          <a:bodyPr anchor="t">
            <a:spAutoFit/>
            <a:flatTx/>
          </a:bodyPr>
          <a:p>
            <a:r>
              <a:rPr lang="zh-CN" altLang="en-US" sz="2800" dirty="0">
                <a:latin typeface="Times New Roman" panose="02020603050405020304" pitchFamily="18" charset="0"/>
                <a:ea typeface="楷体_GB2312" pitchFamily="49" charset="-122"/>
              </a:rPr>
              <a:t>分析与综合</a:t>
            </a:r>
            <a:endParaRPr lang="zh-CN" altLang="en-US" sz="2800">
              <a:latin typeface="Times New Roman" panose="02020603050405020304" pitchFamily="18" charset="0"/>
              <a:ea typeface="楷体_GB2312" pitchFamily="49" charset="-122"/>
            </a:endParaRPr>
          </a:p>
        </p:txBody>
      </p:sp>
      <p:sp>
        <p:nvSpPr>
          <p:cNvPr id="91144" name="文本框 91143"/>
          <p:cNvSpPr txBox="1"/>
          <p:nvPr/>
        </p:nvSpPr>
        <p:spPr>
          <a:xfrm>
            <a:off x="7978775" y="3352800"/>
            <a:ext cx="565150" cy="2244725"/>
          </a:xfrm>
          <a:prstGeom prst="rect">
            <a:avLst/>
          </a:prstGeom>
          <a:solidFill>
            <a:schemeClr val="bg1"/>
          </a:solidFill>
          <a:ln w="9525"/>
          <a:scene3d>
            <a:camera prst="legacyObliqueTopLeft">
              <a:rot lat="0" lon="0" rev="0"/>
            </a:camera>
            <a:lightRig rig="legacyFlat3" dir="t"/>
          </a:scene3d>
          <a:sp3d extrusionH="430200" prstMaterial="legacyMatte">
            <a:bevelT w="13500" h="13500" prst="angle"/>
            <a:bevelB w="13500" h="13500" prst="angle"/>
            <a:extrusionClr>
              <a:schemeClr val="bg1"/>
            </a:extrusionClr>
          </a:sp3d>
        </p:spPr>
        <p:txBody>
          <a:bodyPr anchor="t">
            <a:spAutoFit/>
            <a:flatTx/>
          </a:bodyPr>
          <a:p>
            <a:r>
              <a:rPr lang="zh-CN" altLang="en-US" sz="2800" dirty="0">
                <a:latin typeface="Times New Roman" panose="02020603050405020304" pitchFamily="18" charset="0"/>
                <a:ea typeface="楷体_GB2312" pitchFamily="49" charset="-122"/>
              </a:rPr>
              <a:t>逻辑与历史</a:t>
            </a:r>
            <a:endParaRPr lang="zh-CN" altLang="en-US" sz="2800">
              <a:latin typeface="Times New Roman" panose="02020603050405020304" pitchFamily="18" charset="0"/>
              <a:ea typeface="楷体_GB2312" pitchFamily="49" charset="-122"/>
            </a:endParaRPr>
          </a:p>
        </p:txBody>
      </p:sp>
      <p:sp>
        <p:nvSpPr>
          <p:cNvPr id="91145" name="直接连接符 91144"/>
          <p:cNvSpPr/>
          <p:nvPr/>
        </p:nvSpPr>
        <p:spPr>
          <a:xfrm>
            <a:off x="3505200" y="2895600"/>
            <a:ext cx="4724400" cy="0"/>
          </a:xfrm>
          <a:prstGeom prst="line">
            <a:avLst/>
          </a:prstGeom>
          <a:ln w="38100" cap="flat" cmpd="sng">
            <a:solidFill>
              <a:schemeClr val="accent2"/>
            </a:solidFill>
            <a:prstDash val="solid"/>
            <a:round/>
            <a:headEnd type="none" w="med" len="med"/>
            <a:tailEnd type="none" w="med" len="med"/>
          </a:ln>
        </p:spPr>
      </p:sp>
      <p:sp>
        <p:nvSpPr>
          <p:cNvPr id="91146" name="直接连接符 91145"/>
          <p:cNvSpPr/>
          <p:nvPr/>
        </p:nvSpPr>
        <p:spPr>
          <a:xfrm>
            <a:off x="4953000" y="2895600"/>
            <a:ext cx="0" cy="457200"/>
          </a:xfrm>
          <a:prstGeom prst="line">
            <a:avLst/>
          </a:prstGeom>
          <a:ln w="38100" cap="flat" cmpd="sng">
            <a:solidFill>
              <a:schemeClr val="accent2"/>
            </a:solidFill>
            <a:prstDash val="solid"/>
            <a:round/>
            <a:headEnd type="none" w="med" len="med"/>
            <a:tailEnd type="none" w="med" len="med"/>
          </a:ln>
        </p:spPr>
      </p:sp>
      <p:sp>
        <p:nvSpPr>
          <p:cNvPr id="91147" name="直接连接符 91146"/>
          <p:cNvSpPr/>
          <p:nvPr/>
        </p:nvSpPr>
        <p:spPr>
          <a:xfrm>
            <a:off x="6477000" y="2895600"/>
            <a:ext cx="0" cy="457200"/>
          </a:xfrm>
          <a:prstGeom prst="line">
            <a:avLst/>
          </a:prstGeom>
          <a:ln w="38100" cap="flat" cmpd="sng">
            <a:solidFill>
              <a:schemeClr val="accent2"/>
            </a:solidFill>
            <a:prstDash val="solid"/>
            <a:round/>
            <a:headEnd type="none" w="med" len="med"/>
            <a:tailEnd type="none" w="med" len="med"/>
          </a:ln>
        </p:spPr>
      </p:sp>
      <p:sp>
        <p:nvSpPr>
          <p:cNvPr id="91148" name="直接连接符 91147"/>
          <p:cNvSpPr/>
          <p:nvPr/>
        </p:nvSpPr>
        <p:spPr>
          <a:xfrm>
            <a:off x="8229600" y="2895600"/>
            <a:ext cx="0" cy="457200"/>
          </a:xfrm>
          <a:prstGeom prst="line">
            <a:avLst/>
          </a:prstGeom>
          <a:ln w="38100" cap="flat" cmpd="sng">
            <a:solidFill>
              <a:schemeClr val="accent2"/>
            </a:solidFill>
            <a:prstDash val="solid"/>
            <a:round/>
            <a:headEnd type="none" w="med" len="med"/>
            <a:tailEnd type="none" w="med" len="med"/>
          </a:ln>
        </p:spPr>
      </p:sp>
      <p:sp>
        <p:nvSpPr>
          <p:cNvPr id="91149" name="直接连接符 91148"/>
          <p:cNvSpPr/>
          <p:nvPr/>
        </p:nvSpPr>
        <p:spPr>
          <a:xfrm>
            <a:off x="3505200" y="2895600"/>
            <a:ext cx="0" cy="457200"/>
          </a:xfrm>
          <a:prstGeom prst="line">
            <a:avLst/>
          </a:prstGeom>
          <a:ln w="38100" cap="flat" cmpd="sng">
            <a:solidFill>
              <a:schemeClr val="accent2"/>
            </a:solidFill>
            <a:prstDash val="solid"/>
            <a:round/>
            <a:headEnd type="none" w="med" len="med"/>
            <a:tailEnd type="none" w="med" len="med"/>
          </a:ln>
        </p:spPr>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wipe(left)">
                                      <p:cBhvr>
                                        <p:cTn id="7" dur="500"/>
                                        <p:tgtEl>
                                          <p:spTgt spid="91138"/>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91140"/>
                                        </p:tgtEl>
                                        <p:attrNameLst>
                                          <p:attrName>style.visibility</p:attrName>
                                        </p:attrNameLst>
                                      </p:cBhvr>
                                      <p:to>
                                        <p:strVal val="visible"/>
                                      </p:to>
                                    </p:set>
                                    <p:animEffect transition="in" filter="box(out)">
                                      <p:cBhvr>
                                        <p:cTn id="11" dur="500"/>
                                        <p:tgtEl>
                                          <p:spTgt spid="9114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1139"/>
                                        </p:tgtEl>
                                        <p:attrNameLst>
                                          <p:attrName>style.visibility</p:attrName>
                                        </p:attrNameLst>
                                      </p:cBhvr>
                                      <p:to>
                                        <p:strVal val="visible"/>
                                      </p:to>
                                    </p:set>
                                    <p:animEffect transition="in" filter="wipe(up)">
                                      <p:cBhvr>
                                        <p:cTn id="15" dur="500"/>
                                        <p:tgtEl>
                                          <p:spTgt spid="91139"/>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91145"/>
                                        </p:tgtEl>
                                        <p:attrNameLst>
                                          <p:attrName>style.visibility</p:attrName>
                                        </p:attrNameLst>
                                      </p:cBhvr>
                                      <p:to>
                                        <p:strVal val="visible"/>
                                      </p:to>
                                    </p:set>
                                    <p:animEffect transition="in" filter="barn(outVertical)">
                                      <p:cBhvr>
                                        <p:cTn id="19" dur="500"/>
                                        <p:tgtEl>
                                          <p:spTgt spid="91145"/>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91149"/>
                                        </p:tgtEl>
                                        <p:attrNameLst>
                                          <p:attrName>style.visibility</p:attrName>
                                        </p:attrNameLst>
                                      </p:cBhvr>
                                      <p:to>
                                        <p:strVal val="visible"/>
                                      </p:to>
                                    </p:set>
                                    <p:animEffect transition="in" filter="wipe(up)">
                                      <p:cBhvr>
                                        <p:cTn id="23" dur="500"/>
                                        <p:tgtEl>
                                          <p:spTgt spid="91149"/>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91141"/>
                                        </p:tgtEl>
                                        <p:attrNameLst>
                                          <p:attrName>style.visibility</p:attrName>
                                        </p:attrNameLst>
                                      </p:cBhvr>
                                      <p:to>
                                        <p:strVal val="visible"/>
                                      </p:to>
                                    </p:set>
                                    <p:animEffect transition="in" filter="wipe(up)">
                                      <p:cBhvr>
                                        <p:cTn id="27" dur="500"/>
                                        <p:tgtEl>
                                          <p:spTgt spid="91141"/>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1146"/>
                                        </p:tgtEl>
                                        <p:attrNameLst>
                                          <p:attrName>style.visibility</p:attrName>
                                        </p:attrNameLst>
                                      </p:cBhvr>
                                      <p:to>
                                        <p:strVal val="visible"/>
                                      </p:to>
                                    </p:set>
                                    <p:animEffect transition="in" filter="wipe(up)">
                                      <p:cBhvr>
                                        <p:cTn id="31" dur="500"/>
                                        <p:tgtEl>
                                          <p:spTgt spid="91146"/>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91143"/>
                                        </p:tgtEl>
                                        <p:attrNameLst>
                                          <p:attrName>style.visibility</p:attrName>
                                        </p:attrNameLst>
                                      </p:cBhvr>
                                      <p:to>
                                        <p:strVal val="visible"/>
                                      </p:to>
                                    </p:set>
                                    <p:animEffect transition="in" filter="wipe(up)">
                                      <p:cBhvr>
                                        <p:cTn id="35" dur="500"/>
                                        <p:tgtEl>
                                          <p:spTgt spid="91143"/>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91147"/>
                                        </p:tgtEl>
                                        <p:attrNameLst>
                                          <p:attrName>style.visibility</p:attrName>
                                        </p:attrNameLst>
                                      </p:cBhvr>
                                      <p:to>
                                        <p:strVal val="visible"/>
                                      </p:to>
                                    </p:set>
                                    <p:animEffect transition="in" filter="wipe(up)">
                                      <p:cBhvr>
                                        <p:cTn id="39" dur="500"/>
                                        <p:tgtEl>
                                          <p:spTgt spid="91147"/>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91142"/>
                                        </p:tgtEl>
                                        <p:attrNameLst>
                                          <p:attrName>style.visibility</p:attrName>
                                        </p:attrNameLst>
                                      </p:cBhvr>
                                      <p:to>
                                        <p:strVal val="visible"/>
                                      </p:to>
                                    </p:set>
                                    <p:animEffect transition="in" filter="wipe(up)">
                                      <p:cBhvr>
                                        <p:cTn id="43" dur="500"/>
                                        <p:tgtEl>
                                          <p:spTgt spid="91142"/>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91148"/>
                                        </p:tgtEl>
                                        <p:attrNameLst>
                                          <p:attrName>style.visibility</p:attrName>
                                        </p:attrNameLst>
                                      </p:cBhvr>
                                      <p:to>
                                        <p:strVal val="visible"/>
                                      </p:to>
                                    </p:set>
                                    <p:animEffect transition="in" filter="wipe(up)">
                                      <p:cBhvr>
                                        <p:cTn id="47" dur="500"/>
                                        <p:tgtEl>
                                          <p:spTgt spid="91148"/>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91144"/>
                                        </p:tgtEl>
                                        <p:attrNameLst>
                                          <p:attrName>style.visibility</p:attrName>
                                        </p:attrNameLst>
                                      </p:cBhvr>
                                      <p:to>
                                        <p:strVal val="visible"/>
                                      </p:to>
                                    </p:set>
                                    <p:animEffect transition="in" filter="wipe(up)">
                                      <p:cBhvr>
                                        <p:cTn id="51" dur="500"/>
                                        <p:tgtEl>
                                          <p:spTgt spid="91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p:bldP spid="91140" grpId="0" bldLvl="0" animBg="1"/>
      <p:bldP spid="91141" grpId="0" bldLvl="0" animBg="1"/>
      <p:bldP spid="91142" grpId="0" bldLvl="0" animBg="1"/>
      <p:bldP spid="91143" grpId="0" bldLvl="0" animBg="1"/>
      <p:bldP spid="9114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文本占位符 8193"/>
          <p:cNvSpPr>
            <a:spLocks noGrp="1"/>
          </p:cNvSpPr>
          <p:nvPr>
            <p:ph type="body" sz="half" idx="1"/>
          </p:nvPr>
        </p:nvSpPr>
        <p:spPr>
          <a:xfrm>
            <a:off x="2819400" y="609600"/>
            <a:ext cx="6477000" cy="1066800"/>
          </a:xfrm>
        </p:spPr>
        <p:txBody>
          <a:bodyPr/>
          <a:p>
            <a:pPr marL="228600" marR="0" indent="-228600" algn="l" defTabSz="914400" rtl="0" eaLnBrk="1" fontAlgn="base" latinLnBrk="0" hangingPunct="1">
              <a:lnSpc>
                <a:spcPct val="120000"/>
              </a:lnSpc>
              <a:spcBef>
                <a:spcPts val="1000"/>
              </a:spcBef>
              <a:spcAft>
                <a:spcPct val="0"/>
              </a:spcAft>
              <a:buClrTx/>
              <a:buSzTx/>
              <a:buFontTx/>
              <a:buNone/>
            </a:pPr>
            <a:r>
              <a:rPr kumimoji="0" lang="en-US" altLang="zh-CN" sz="3600" b="1" i="0" u="none" strike="noStrike" kern="120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等线"/>
              </a:rPr>
              <a:t>		 </a:t>
            </a:r>
            <a:r>
              <a:rPr kumimoji="0" lang="zh-CN" altLang="en-US" sz="3600" b="1" i="0" u="none" strike="noStrike" kern="120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等线"/>
              </a:rPr>
              <a:t>思维和存在的关系问题是哲学的重大的基本问题</a:t>
            </a:r>
            <a:r>
              <a:rPr kumimoji="0" lang="zh-CN" altLang="en-US" sz="2800" b="0" i="0" u="none" strike="noStrike" kern="1200" cap="none" spc="0" normalizeH="0" baseline="0" noProof="1" dirty="0">
                <a:solidFill>
                  <a:schemeClr val="tx1"/>
                </a:solidFill>
                <a:latin typeface="楷体_GB2312" pitchFamily="49" charset="-122"/>
                <a:ea typeface="楷体_GB2312" pitchFamily="49" charset="-122"/>
                <a:cs typeface="等线"/>
              </a:rPr>
              <a:t>        </a:t>
            </a:r>
            <a:endParaRPr kumimoji="0" lang="zh-CN" altLang="en-US" sz="2800" b="0" i="0" u="none" strike="noStrike" kern="1200" cap="none" spc="0" normalizeH="0" baseline="0" noProof="1" dirty="0">
              <a:solidFill>
                <a:schemeClr val="tx1"/>
              </a:solidFill>
              <a:latin typeface="楷体_GB2312" pitchFamily="49" charset="-122"/>
              <a:ea typeface="楷体_GB2312" pitchFamily="49" charset="-122"/>
              <a:cs typeface="等线"/>
            </a:endParaRPr>
          </a:p>
        </p:txBody>
      </p:sp>
      <p:grpSp>
        <p:nvGrpSpPr>
          <p:cNvPr id="8196" name="组合 8195"/>
          <p:cNvGrpSpPr/>
          <p:nvPr/>
        </p:nvGrpSpPr>
        <p:grpSpPr>
          <a:xfrm>
            <a:off x="1828800" y="2665413"/>
            <a:ext cx="8493125" cy="3271837"/>
            <a:chOff x="192" y="1679"/>
            <a:chExt cx="5350" cy="2061"/>
          </a:xfrm>
        </p:grpSpPr>
        <p:sp>
          <p:nvSpPr>
            <p:cNvPr id="21507" name="圆角矩形 8196"/>
            <p:cNvSpPr/>
            <p:nvPr/>
          </p:nvSpPr>
          <p:spPr>
            <a:xfrm>
              <a:off x="1776" y="1686"/>
              <a:ext cx="3766" cy="2009"/>
            </a:xfrm>
            <a:prstGeom prst="roundRect">
              <a:avLst>
                <a:gd name="adj" fmla="val 2454"/>
              </a:avLst>
            </a:prstGeom>
            <a:solidFill>
              <a:schemeClr val="hlink"/>
            </a:solidFill>
            <a:ln w="28575" cap="flat" cmpd="sng">
              <a:solidFill>
                <a:srgbClr val="FEFEFE"/>
              </a:solidFill>
              <a:prstDash val="solid"/>
              <a:round/>
              <a:headEnd type="none" w="med" len="med"/>
              <a:tailEnd type="none" w="med" len="med"/>
            </a:ln>
            <a:effectLst>
              <a:outerShdw dist="107763" dir="2699999" algn="ctr" rotWithShape="0">
                <a:schemeClr val="bg2">
                  <a:alpha val="50000"/>
                </a:schemeClr>
              </a:outerShdw>
            </a:effectLst>
          </p:spPr>
          <p:txBody>
            <a:bodyPr wrap="none" anchor="ctr"/>
            <a:p>
              <a:pPr>
                <a:spcBef>
                  <a:spcPct val="50000"/>
                </a:spcBef>
              </a:pPr>
              <a:endParaRPr lang="zh-CN" altLang="zh-CN" sz="3200" dirty="0">
                <a:latin typeface="Times New Roman" panose="02020603050405020304" pitchFamily="18" charset="0"/>
                <a:ea typeface="隶书" panose="02010509060101010101" pitchFamily="49" charset="-122"/>
              </a:endParaRPr>
            </a:p>
          </p:txBody>
        </p:sp>
        <p:grpSp>
          <p:nvGrpSpPr>
            <p:cNvPr id="21508" name="组合 8197"/>
            <p:cNvGrpSpPr/>
            <p:nvPr/>
          </p:nvGrpSpPr>
          <p:grpSpPr>
            <a:xfrm rot="5400000">
              <a:off x="1487" y="2114"/>
              <a:ext cx="280" cy="381"/>
              <a:chOff x="778" y="1762"/>
              <a:chExt cx="312" cy="420"/>
            </a:xfrm>
          </p:grpSpPr>
          <p:grpSp>
            <p:nvGrpSpPr>
              <p:cNvPr id="21509" name="组合 8198"/>
              <p:cNvGrpSpPr/>
              <p:nvPr/>
            </p:nvGrpSpPr>
            <p:grpSpPr>
              <a:xfrm>
                <a:off x="960" y="1764"/>
                <a:ext cx="130" cy="418"/>
                <a:chOff x="960" y="1764"/>
                <a:chExt cx="130" cy="418"/>
              </a:xfrm>
            </p:grpSpPr>
            <p:sp>
              <p:nvSpPr>
                <p:cNvPr id="21510" name="椭圆 8199"/>
                <p:cNvSpPr/>
                <p:nvPr/>
              </p:nvSpPr>
              <p:spPr>
                <a:xfrm>
                  <a:off x="960" y="1764"/>
                  <a:ext cx="126" cy="120"/>
                </a:xfrm>
                <a:prstGeom prst="ellipse">
                  <a:avLst/>
                </a:prstGeom>
                <a:solidFill>
                  <a:schemeClr val="hlink">
                    <a:alpha val="20000"/>
                  </a:schemeClr>
                </a:solidFill>
                <a:ln w="38100" cap="flat" cmpd="sng">
                  <a:solidFill>
                    <a:srgbClr val="DDDDDD"/>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21511" name="椭圆 8200"/>
                <p:cNvSpPr/>
                <p:nvPr/>
              </p:nvSpPr>
              <p:spPr>
                <a:xfrm>
                  <a:off x="964" y="2062"/>
                  <a:ext cx="126" cy="120"/>
                </a:xfrm>
                <a:prstGeom prst="ellipse">
                  <a:avLst/>
                </a:prstGeom>
                <a:solidFill>
                  <a:schemeClr val="hlink">
                    <a:alpha val="29999"/>
                  </a:schemeClr>
                </a:solidFill>
                <a:ln w="38100" cap="flat" cmpd="sng">
                  <a:solidFill>
                    <a:srgbClr val="DDDDDD"/>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21512" name="圆角矩形 8201"/>
                <p:cNvSpPr/>
                <p:nvPr/>
              </p:nvSpPr>
              <p:spPr>
                <a:xfrm>
                  <a:off x="996" y="1836"/>
                  <a:ext cx="62" cy="300"/>
                </a:xfrm>
                <a:prstGeom prst="roundRect">
                  <a:avLst>
                    <a:gd name="adj" fmla="val 50000"/>
                  </a:avLst>
                </a:prstGeom>
                <a:solidFill>
                  <a:schemeClr val="hlink"/>
                </a:solidFill>
                <a:ln w="38100">
                  <a:noFill/>
                </a:ln>
              </p:spPr>
              <p:txBody>
                <a:bodyPr anchor="t"/>
                <a:p>
                  <a:pPr eaLnBrk="0" hangingPunct="0"/>
                  <a:endParaRPr lang="zh-CN" altLang="en-US">
                    <a:latin typeface="等线"/>
                    <a:ea typeface="等线"/>
                  </a:endParaRPr>
                </a:p>
              </p:txBody>
            </p:sp>
          </p:grpSp>
          <p:grpSp>
            <p:nvGrpSpPr>
              <p:cNvPr id="21513" name="组合 8202"/>
              <p:cNvGrpSpPr/>
              <p:nvPr/>
            </p:nvGrpSpPr>
            <p:grpSpPr>
              <a:xfrm>
                <a:off x="778" y="1762"/>
                <a:ext cx="130" cy="418"/>
                <a:chOff x="960" y="1764"/>
                <a:chExt cx="130" cy="418"/>
              </a:xfrm>
            </p:grpSpPr>
            <p:sp>
              <p:nvSpPr>
                <p:cNvPr id="21514" name="椭圆 8203"/>
                <p:cNvSpPr/>
                <p:nvPr/>
              </p:nvSpPr>
              <p:spPr>
                <a:xfrm>
                  <a:off x="960" y="1764"/>
                  <a:ext cx="126" cy="120"/>
                </a:xfrm>
                <a:prstGeom prst="ellipse">
                  <a:avLst/>
                </a:prstGeom>
                <a:solidFill>
                  <a:schemeClr val="hlink">
                    <a:alpha val="20000"/>
                  </a:schemeClr>
                </a:solidFill>
                <a:ln w="38100" cap="flat" cmpd="sng">
                  <a:solidFill>
                    <a:srgbClr val="DDDDDD"/>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21515" name="椭圆 8204"/>
                <p:cNvSpPr/>
                <p:nvPr/>
              </p:nvSpPr>
              <p:spPr>
                <a:xfrm>
                  <a:off x="964" y="2062"/>
                  <a:ext cx="126" cy="120"/>
                </a:xfrm>
                <a:prstGeom prst="ellipse">
                  <a:avLst/>
                </a:prstGeom>
                <a:solidFill>
                  <a:schemeClr val="hlink">
                    <a:alpha val="29999"/>
                  </a:schemeClr>
                </a:solidFill>
                <a:ln w="38100" cap="flat" cmpd="sng">
                  <a:solidFill>
                    <a:srgbClr val="DDDDDD"/>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21516" name="圆角矩形 8205"/>
                <p:cNvSpPr/>
                <p:nvPr/>
              </p:nvSpPr>
              <p:spPr>
                <a:xfrm>
                  <a:off x="996" y="1836"/>
                  <a:ext cx="62" cy="300"/>
                </a:xfrm>
                <a:prstGeom prst="roundRect">
                  <a:avLst>
                    <a:gd name="adj" fmla="val 50000"/>
                  </a:avLst>
                </a:prstGeom>
                <a:solidFill>
                  <a:schemeClr val="hlink"/>
                </a:solidFill>
                <a:ln w="38100">
                  <a:noFill/>
                </a:ln>
              </p:spPr>
              <p:txBody>
                <a:bodyPr anchor="t"/>
                <a:p>
                  <a:pPr eaLnBrk="0" hangingPunct="0"/>
                  <a:endParaRPr lang="zh-CN" altLang="en-US">
                    <a:latin typeface="等线"/>
                    <a:ea typeface="等线"/>
                  </a:endParaRPr>
                </a:p>
              </p:txBody>
            </p:sp>
          </p:grpSp>
        </p:grpSp>
        <p:grpSp>
          <p:nvGrpSpPr>
            <p:cNvPr id="21517" name="组合 8206"/>
            <p:cNvGrpSpPr/>
            <p:nvPr/>
          </p:nvGrpSpPr>
          <p:grpSpPr>
            <a:xfrm rot="5400000">
              <a:off x="1486" y="3012"/>
              <a:ext cx="282" cy="381"/>
              <a:chOff x="778" y="1762"/>
              <a:chExt cx="312" cy="420"/>
            </a:xfrm>
          </p:grpSpPr>
          <p:grpSp>
            <p:nvGrpSpPr>
              <p:cNvPr id="21518" name="组合 8207"/>
              <p:cNvGrpSpPr/>
              <p:nvPr/>
            </p:nvGrpSpPr>
            <p:grpSpPr>
              <a:xfrm>
                <a:off x="960" y="1764"/>
                <a:ext cx="130" cy="418"/>
                <a:chOff x="960" y="1764"/>
                <a:chExt cx="130" cy="418"/>
              </a:xfrm>
            </p:grpSpPr>
            <p:sp>
              <p:nvSpPr>
                <p:cNvPr id="21519" name="椭圆 8208"/>
                <p:cNvSpPr/>
                <p:nvPr/>
              </p:nvSpPr>
              <p:spPr>
                <a:xfrm>
                  <a:off x="960" y="1764"/>
                  <a:ext cx="126" cy="120"/>
                </a:xfrm>
                <a:prstGeom prst="ellipse">
                  <a:avLst/>
                </a:prstGeom>
                <a:solidFill>
                  <a:schemeClr val="hlink">
                    <a:alpha val="20000"/>
                  </a:schemeClr>
                </a:solidFill>
                <a:ln w="38100" cap="flat" cmpd="sng">
                  <a:solidFill>
                    <a:srgbClr val="DDDDDD"/>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21520" name="椭圆 8209"/>
                <p:cNvSpPr/>
                <p:nvPr/>
              </p:nvSpPr>
              <p:spPr>
                <a:xfrm>
                  <a:off x="964" y="2062"/>
                  <a:ext cx="126" cy="120"/>
                </a:xfrm>
                <a:prstGeom prst="ellipse">
                  <a:avLst/>
                </a:prstGeom>
                <a:solidFill>
                  <a:schemeClr val="hlink">
                    <a:alpha val="29999"/>
                  </a:schemeClr>
                </a:solidFill>
                <a:ln w="38100" cap="flat" cmpd="sng">
                  <a:solidFill>
                    <a:srgbClr val="DDDDDD"/>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21521" name="圆角矩形 8210"/>
                <p:cNvSpPr/>
                <p:nvPr/>
              </p:nvSpPr>
              <p:spPr>
                <a:xfrm>
                  <a:off x="996" y="1836"/>
                  <a:ext cx="62" cy="300"/>
                </a:xfrm>
                <a:prstGeom prst="roundRect">
                  <a:avLst>
                    <a:gd name="adj" fmla="val 50000"/>
                  </a:avLst>
                </a:prstGeom>
                <a:solidFill>
                  <a:schemeClr val="hlink"/>
                </a:solidFill>
                <a:ln w="38100">
                  <a:noFill/>
                </a:ln>
              </p:spPr>
              <p:txBody>
                <a:bodyPr anchor="t"/>
                <a:p>
                  <a:pPr eaLnBrk="0" hangingPunct="0"/>
                  <a:endParaRPr lang="zh-CN" altLang="en-US">
                    <a:latin typeface="等线"/>
                    <a:ea typeface="等线"/>
                  </a:endParaRPr>
                </a:p>
              </p:txBody>
            </p:sp>
          </p:grpSp>
          <p:grpSp>
            <p:nvGrpSpPr>
              <p:cNvPr id="21522" name="组合 8211"/>
              <p:cNvGrpSpPr/>
              <p:nvPr/>
            </p:nvGrpSpPr>
            <p:grpSpPr>
              <a:xfrm>
                <a:off x="778" y="1762"/>
                <a:ext cx="130" cy="418"/>
                <a:chOff x="960" y="1764"/>
                <a:chExt cx="130" cy="418"/>
              </a:xfrm>
            </p:grpSpPr>
            <p:sp>
              <p:nvSpPr>
                <p:cNvPr id="21523" name="椭圆 8212"/>
                <p:cNvSpPr/>
                <p:nvPr/>
              </p:nvSpPr>
              <p:spPr>
                <a:xfrm>
                  <a:off x="960" y="1764"/>
                  <a:ext cx="126" cy="120"/>
                </a:xfrm>
                <a:prstGeom prst="ellipse">
                  <a:avLst/>
                </a:prstGeom>
                <a:solidFill>
                  <a:schemeClr val="hlink">
                    <a:alpha val="20000"/>
                  </a:schemeClr>
                </a:solidFill>
                <a:ln w="38100" cap="flat" cmpd="sng">
                  <a:solidFill>
                    <a:srgbClr val="DDDDDD"/>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21524" name="椭圆 8213"/>
                <p:cNvSpPr/>
                <p:nvPr/>
              </p:nvSpPr>
              <p:spPr>
                <a:xfrm>
                  <a:off x="964" y="2062"/>
                  <a:ext cx="126" cy="120"/>
                </a:xfrm>
                <a:prstGeom prst="ellipse">
                  <a:avLst/>
                </a:prstGeom>
                <a:solidFill>
                  <a:schemeClr val="hlink">
                    <a:alpha val="29999"/>
                  </a:schemeClr>
                </a:solidFill>
                <a:ln w="38100" cap="flat" cmpd="sng">
                  <a:solidFill>
                    <a:srgbClr val="DDDDDD"/>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21525" name="圆角矩形 8214"/>
                <p:cNvSpPr/>
                <p:nvPr/>
              </p:nvSpPr>
              <p:spPr>
                <a:xfrm>
                  <a:off x="996" y="1836"/>
                  <a:ext cx="62" cy="300"/>
                </a:xfrm>
                <a:prstGeom prst="roundRect">
                  <a:avLst>
                    <a:gd name="adj" fmla="val 50000"/>
                  </a:avLst>
                </a:prstGeom>
                <a:solidFill>
                  <a:schemeClr val="hlink"/>
                </a:solidFill>
                <a:ln w="38100">
                  <a:noFill/>
                </a:ln>
              </p:spPr>
              <p:txBody>
                <a:bodyPr anchor="t"/>
                <a:p>
                  <a:pPr eaLnBrk="0" hangingPunct="0"/>
                  <a:endParaRPr lang="zh-CN" altLang="en-US">
                    <a:latin typeface="等线"/>
                    <a:ea typeface="等线"/>
                  </a:endParaRPr>
                </a:p>
              </p:txBody>
            </p:sp>
          </p:grpSp>
        </p:grpSp>
        <p:sp>
          <p:nvSpPr>
            <p:cNvPr id="21526" name="圆角矩形 8215"/>
            <p:cNvSpPr/>
            <p:nvPr/>
          </p:nvSpPr>
          <p:spPr>
            <a:xfrm flipH="1">
              <a:off x="192" y="1679"/>
              <a:ext cx="1438" cy="2061"/>
            </a:xfrm>
            <a:prstGeom prst="roundRect">
              <a:avLst>
                <a:gd name="adj" fmla="val 11375"/>
              </a:avLst>
            </a:prstGeom>
            <a:noFill/>
            <a:ln w="28575"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8217" name="矩形 8216"/>
            <p:cNvSpPr/>
            <p:nvPr/>
          </p:nvSpPr>
          <p:spPr>
            <a:xfrm>
              <a:off x="1968" y="1824"/>
              <a:ext cx="3482" cy="1662"/>
            </a:xfrm>
            <a:prstGeom prst="rect">
              <a:avLst/>
            </a:prstGeom>
            <a:solidFill>
              <a:schemeClr val="hlink"/>
            </a:solidFill>
            <a:ln w="28575">
              <a:noFill/>
            </a:ln>
          </p:spPr>
          <p:txBody>
            <a:bodyPr>
              <a:spAutoFit/>
            </a:bodyPr>
            <a:p>
              <a:pPr marL="0" marR="0" indent="0" algn="l" defTabSz="914400" rtl="0" eaLnBrk="1" fontAlgn="base" latinLnBrk="0" hangingPunct="1">
                <a:lnSpc>
                  <a:spcPct val="115000"/>
                </a:lnSpc>
                <a:spcBef>
                  <a:spcPct val="50000"/>
                </a:spcBef>
                <a:spcAft>
                  <a:spcPct val="0"/>
                </a:spcAft>
                <a:buClrTx/>
                <a:buSzTx/>
                <a:buFontTx/>
                <a:buNone/>
              </a:pPr>
              <a:r>
                <a:rPr kumimoji="0" lang="en-US" altLang="zh-CN" sz="1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	</a:t>
              </a:r>
              <a:r>
                <a:rPr kumimoji="0" lang="en-US" altLang="zh-CN" sz="36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 “</a:t>
              </a:r>
              <a:r>
                <a:rPr kumimoji="0" lang="zh-CN" altLang="en-US" sz="36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全部哲学，特别是近代哲学的重大的基本问题，是思维和存在的关系问题。</a:t>
              </a:r>
              <a:r>
                <a:rPr kumimoji="0" lang="zh-CN" altLang="en-US" sz="36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rPr>
                <a:t>”</a:t>
              </a:r>
              <a:r>
                <a:rPr kumimoji="0" lang="zh-CN" altLang="en-US" sz="3600" b="0" i="0" u="none" strike="noStrike" kern="1200" cap="none" spc="0" normalizeH="0" baseline="0" noProof="1">
                  <a:solidFill>
                    <a:schemeClr val="tx1"/>
                  </a:solidFill>
                  <a:latin typeface="楷体_GB2312" pitchFamily="49" charset="-122"/>
                  <a:ea typeface="楷体_GB2312" pitchFamily="49" charset="-122"/>
                  <a:cs typeface="+mn-cs"/>
                </a:rPr>
                <a:t> </a:t>
              </a:r>
              <a:r>
                <a:rPr kumimoji="0" lang="zh-CN" altLang="en-US" sz="1800" b="0" i="0" u="none" strike="noStrike" kern="1200" cap="none" spc="0" normalizeH="0" baseline="0" noProof="1">
                  <a:solidFill>
                    <a:schemeClr val="tx1"/>
                  </a:solidFill>
                  <a:latin typeface="楷体_GB2312" pitchFamily="49" charset="-122"/>
                  <a:ea typeface="楷体_GB2312" pitchFamily="49" charset="-122"/>
                  <a:cs typeface="+mn-cs"/>
                </a:rPr>
                <a:t>  </a:t>
              </a:r>
              <a:endParaRPr kumimoji="0" lang="zh-CN" altLang="en-US" sz="1800" b="0" i="0" u="none" strike="noStrike" kern="1200" cap="none" spc="0" normalizeH="0" baseline="0" noProof="1">
                <a:solidFill>
                  <a:schemeClr val="tx1"/>
                </a:solidFill>
                <a:latin typeface="楷体_GB2312" pitchFamily="49" charset="-122"/>
                <a:ea typeface="楷体_GB2312" pitchFamily="49" charset="-122"/>
                <a:cs typeface="+mn-cs"/>
              </a:endParaRPr>
            </a:p>
          </p:txBody>
        </p:sp>
        <p:pic>
          <p:nvPicPr>
            <p:cNvPr id="21528" name="图片 8217" descr="u=928036097,1587135342&amp;gp=2">
              <a:hlinkClick r:id="rId1"/>
            </p:cNvPr>
            <p:cNvPicPr>
              <a:picLocks noChangeAspect="1"/>
            </p:cNvPicPr>
            <p:nvPr/>
          </p:nvPicPr>
          <p:blipFill>
            <a:blip r:embed="rId2"/>
            <a:stretch>
              <a:fillRect/>
            </a:stretch>
          </p:blipFill>
          <p:spPr>
            <a:xfrm>
              <a:off x="336" y="1968"/>
              <a:ext cx="1051" cy="1488"/>
            </a:xfrm>
            <a:prstGeom prst="rect">
              <a:avLst/>
            </a:prstGeom>
            <a:noFill/>
            <a:ln w="9525" cap="flat" cmpd="sng">
              <a:solidFill>
                <a:schemeClr val="hlink"/>
              </a:solidFill>
              <a:prstDash val="solid"/>
              <a:miter/>
              <a:headEnd type="none" w="med" len="med"/>
              <a:tailEnd type="none" w="med" len="med"/>
            </a:ln>
          </p:spPr>
        </p:pic>
      </p:grpSp>
      <p:grpSp>
        <p:nvGrpSpPr>
          <p:cNvPr id="8219" name="组合 8218"/>
          <p:cNvGrpSpPr/>
          <p:nvPr/>
        </p:nvGrpSpPr>
        <p:grpSpPr>
          <a:xfrm>
            <a:off x="1524000" y="2117725"/>
            <a:ext cx="9144000" cy="590550"/>
            <a:chOff x="0" y="816"/>
            <a:chExt cx="5760" cy="372"/>
          </a:xfrm>
        </p:grpSpPr>
        <p:pic>
          <p:nvPicPr>
            <p:cNvPr id="21530" name="图片 8219" descr="1118564011"/>
            <p:cNvPicPr>
              <a:picLocks noChangeAspect="1"/>
            </p:cNvPicPr>
            <p:nvPr/>
          </p:nvPicPr>
          <p:blipFill>
            <a:blip r:embed="rId3"/>
            <a:stretch>
              <a:fillRect/>
            </a:stretch>
          </p:blipFill>
          <p:spPr>
            <a:xfrm>
              <a:off x="3426" y="816"/>
              <a:ext cx="2334" cy="372"/>
            </a:xfrm>
            <a:prstGeom prst="rect">
              <a:avLst/>
            </a:prstGeom>
            <a:noFill/>
            <a:ln w="9525">
              <a:noFill/>
            </a:ln>
          </p:spPr>
        </p:pic>
        <p:pic>
          <p:nvPicPr>
            <p:cNvPr id="21531" name="图片 8220" descr="1118564011"/>
            <p:cNvPicPr>
              <a:picLocks noChangeAspect="1"/>
            </p:cNvPicPr>
            <p:nvPr/>
          </p:nvPicPr>
          <p:blipFill>
            <a:blip r:embed="rId3"/>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194">
                                            <p:txEl>
                                              <p:charRg st="0" end="33"/>
                                            </p:txEl>
                                          </p:spTgt>
                                        </p:tgtEl>
                                        <p:attrNameLst>
                                          <p:attrName>style.visibility</p:attrName>
                                        </p:attrNameLst>
                                      </p:cBhvr>
                                      <p:to>
                                        <p:strVal val="visible"/>
                                      </p:to>
                                    </p:set>
                                    <p:animEffect transition="in" filter="wipe(left)">
                                      <p:cBhvr>
                                        <p:cTn id="7" dur="500"/>
                                        <p:tgtEl>
                                          <p:spTgt spid="8194">
                                            <p:txEl>
                                              <p:charRg st="0" end="33"/>
                                            </p:txEl>
                                          </p:spTgt>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8219"/>
                                        </p:tgtEl>
                                        <p:attrNameLst>
                                          <p:attrName>style.visibility</p:attrName>
                                        </p:attrNameLst>
                                      </p:cBhvr>
                                      <p:to>
                                        <p:strVal val="visible"/>
                                      </p:to>
                                    </p:set>
                                    <p:anim calcmode="lin" valueType="num">
                                      <p:cBhvr>
                                        <p:cTn id="11" dur="500" fill="hold"/>
                                        <p:tgtEl>
                                          <p:spTgt spid="8219"/>
                                        </p:tgtEl>
                                        <p:attrNameLst>
                                          <p:attrName>ppt_w</p:attrName>
                                        </p:attrNameLst>
                                      </p:cBhvr>
                                      <p:tavLst>
                                        <p:tav tm="0">
                                          <p:val>
                                            <p:fltVal val="0.000000"/>
                                          </p:val>
                                        </p:tav>
                                        <p:tav tm="100000">
                                          <p:val>
                                            <p:strVal val="#ppt_w"/>
                                          </p:val>
                                        </p:tav>
                                      </p:tavLst>
                                    </p:anim>
                                    <p:anim calcmode="lin" valueType="num">
                                      <p:cBhvr>
                                        <p:cTn id="12" dur="500" fill="hold"/>
                                        <p:tgtEl>
                                          <p:spTgt spid="8219"/>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8196"/>
                                        </p:tgtEl>
                                        <p:attrNameLst>
                                          <p:attrName>style.visibility</p:attrName>
                                        </p:attrNameLst>
                                      </p:cBhvr>
                                      <p:to>
                                        <p:strVal val="visible"/>
                                      </p:to>
                                    </p:set>
                                    <p:anim calcmode="lin" valueType="num">
                                      <p:cBhvr>
                                        <p:cTn id="16" dur="500" fill="hold"/>
                                        <p:tgtEl>
                                          <p:spTgt spid="8196"/>
                                        </p:tgtEl>
                                        <p:attrNameLst>
                                          <p:attrName>ppt_w</p:attrName>
                                        </p:attrNameLst>
                                      </p:cBhvr>
                                      <p:tavLst>
                                        <p:tav tm="0">
                                          <p:val>
                                            <p:fltVal val="0.000000"/>
                                          </p:val>
                                        </p:tav>
                                        <p:tav tm="100000">
                                          <p:val>
                                            <p:strVal val="#ppt_w"/>
                                          </p:val>
                                        </p:tav>
                                      </p:tavLst>
                                    </p:anim>
                                    <p:anim calcmode="lin" valueType="num">
                                      <p:cBhvr>
                                        <p:cTn id="17" dur="500" fill="hold"/>
                                        <p:tgtEl>
                                          <p:spTgt spid="8196"/>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直接连接符 9217"/>
          <p:cNvSpPr/>
          <p:nvPr/>
        </p:nvSpPr>
        <p:spPr>
          <a:xfrm>
            <a:off x="3505200" y="4508500"/>
            <a:ext cx="403225" cy="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19" name="直接连接符 9218"/>
          <p:cNvSpPr/>
          <p:nvPr/>
        </p:nvSpPr>
        <p:spPr>
          <a:xfrm flipH="1">
            <a:off x="3503613" y="2132013"/>
            <a:ext cx="1587" cy="2403475"/>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20" name="矩形 9219"/>
          <p:cNvSpPr/>
          <p:nvPr/>
        </p:nvSpPr>
        <p:spPr>
          <a:xfrm>
            <a:off x="2590800" y="836613"/>
            <a:ext cx="533400" cy="4678363"/>
          </a:xfrm>
          <a:prstGeom prst="rect">
            <a:avLst/>
          </a:prstGeom>
          <a:solidFill>
            <a:schemeClr val="accent2"/>
          </a:solidFill>
          <a:ln w="28575" cap="flat" cmpd="sng">
            <a:solidFill>
              <a:srgbClr val="660033"/>
            </a:solidFill>
            <a:prstDash val="solid"/>
            <a:miter/>
            <a:headEnd type="none" w="med" len="med"/>
            <a:tailEnd type="none" w="med" len="med"/>
          </a:ln>
          <a:effectLst>
            <a:outerShdw dist="35921" dir="2699999" algn="ctr" rotWithShape="0">
              <a:schemeClr val="bg2">
                <a:alpha val="50000"/>
              </a:scheme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rPr>
              <a:t>思</a:t>
            </a:r>
            <a:endPar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rPr>
              <a:t>维</a:t>
            </a:r>
            <a:endPar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rPr>
              <a:t>和</a:t>
            </a:r>
            <a:endPar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rPr>
              <a:t>存</a:t>
            </a:r>
            <a:endPar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rPr>
              <a:t>的</a:t>
            </a:r>
            <a:endPar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rPr>
              <a:t>关</a:t>
            </a:r>
            <a:endPar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rPr>
              <a:t>系</a:t>
            </a:r>
            <a:endPar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rPr>
              <a:t>问</a:t>
            </a:r>
            <a:endPar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rPr>
              <a:t>题</a:t>
            </a:r>
            <a:endParaRPr kumimoji="0" lang="zh-CN" altLang="en-US" sz="3400" b="0" i="0" u="none" strike="noStrike" kern="1200" cap="none" spc="0" normalizeH="0" baseline="0" noProof="1">
              <a:solidFill>
                <a:schemeClr val="tx1"/>
              </a:solidFill>
              <a:effectLst>
                <a:outerShdw blurRad="38100" dist="38100" dir="2700000">
                  <a:srgbClr val="000000"/>
                </a:outerShdw>
              </a:effectLst>
              <a:latin typeface="Times New Roman" panose="02020603050405020304" pitchFamily="18" charset="0"/>
              <a:ea typeface="楷体_GB2312" pitchFamily="49" charset="-122"/>
              <a:cs typeface="+mn-cs"/>
            </a:endParaRPr>
          </a:p>
        </p:txBody>
      </p:sp>
      <p:sp>
        <p:nvSpPr>
          <p:cNvPr id="9221" name="直接连接符 9220"/>
          <p:cNvSpPr/>
          <p:nvPr/>
        </p:nvSpPr>
        <p:spPr>
          <a:xfrm>
            <a:off x="3124200" y="3357563"/>
            <a:ext cx="403225" cy="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22" name="直接连接符 9221"/>
          <p:cNvSpPr/>
          <p:nvPr/>
        </p:nvSpPr>
        <p:spPr>
          <a:xfrm>
            <a:off x="3505200" y="2133600"/>
            <a:ext cx="381000" cy="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23" name="矩形 9222"/>
          <p:cNvSpPr/>
          <p:nvPr/>
        </p:nvSpPr>
        <p:spPr>
          <a:xfrm>
            <a:off x="3935413" y="3694113"/>
            <a:ext cx="2438400" cy="1570037"/>
          </a:xfrm>
          <a:prstGeom prst="rect">
            <a:avLst/>
          </a:prstGeom>
          <a:solidFill>
            <a:schemeClr val="hlink"/>
          </a:solidFill>
          <a:ln w="28575" cap="flat" cmpd="sng">
            <a:solidFill>
              <a:srgbClr val="660033"/>
            </a:solidFill>
            <a:prstDash val="solid"/>
            <a:miter/>
            <a:headEnd type="none" w="med" len="med"/>
            <a:tailEnd type="none" w="med" len="med"/>
          </a:ln>
          <a:effectLst>
            <a:outerShdw dist="35921" dir="2699999" algn="ctr" rotWithShape="0">
              <a:schemeClr val="bg2">
                <a:alpha val="50000"/>
              </a:schemeClr>
            </a:outerShdw>
          </a:effectLst>
        </p:spPr>
        <p:txBody>
          <a:bodyPr wrap="none" anchor="ctr"/>
          <a:p>
            <a:r>
              <a:rPr lang="zh-CN" altLang="en-US" sz="3200" dirty="0">
                <a:latin typeface="楷体_GB2312" pitchFamily="49" charset="-122"/>
                <a:ea typeface="楷体_GB2312" pitchFamily="49" charset="-122"/>
              </a:rPr>
              <a:t>思维和存在</a:t>
            </a:r>
            <a:endParaRPr lang="zh-CN" altLang="en-US" sz="3200" dirty="0">
              <a:latin typeface="楷体_GB2312" pitchFamily="49" charset="-122"/>
              <a:ea typeface="楷体_GB2312" pitchFamily="49" charset="-122"/>
            </a:endParaRPr>
          </a:p>
          <a:p>
            <a:r>
              <a:rPr lang="zh-CN" altLang="en-US" sz="3200" dirty="0">
                <a:latin typeface="楷体_GB2312" pitchFamily="49" charset="-122"/>
                <a:ea typeface="楷体_GB2312" pitchFamily="49" charset="-122"/>
              </a:rPr>
              <a:t>是否具有</a:t>
            </a:r>
            <a:endParaRPr lang="zh-CN" altLang="en-US" sz="3200" dirty="0">
              <a:latin typeface="楷体_GB2312" pitchFamily="49" charset="-122"/>
              <a:ea typeface="楷体_GB2312" pitchFamily="49" charset="-122"/>
            </a:endParaRPr>
          </a:p>
          <a:p>
            <a:r>
              <a:rPr lang="zh-CN" altLang="en-US" sz="3200" dirty="0">
                <a:latin typeface="楷体_GB2312" pitchFamily="49" charset="-122"/>
                <a:ea typeface="楷体_GB2312" pitchFamily="49" charset="-122"/>
              </a:rPr>
              <a:t>同一性问题</a:t>
            </a:r>
            <a:endParaRPr lang="zh-CN" altLang="en-US" sz="3200">
              <a:latin typeface="楷体_GB2312" pitchFamily="49" charset="-122"/>
              <a:ea typeface="楷体_GB2312" pitchFamily="49" charset="-122"/>
            </a:endParaRPr>
          </a:p>
        </p:txBody>
      </p:sp>
      <p:sp>
        <p:nvSpPr>
          <p:cNvPr id="9224" name="矩形 9223"/>
          <p:cNvSpPr/>
          <p:nvPr/>
        </p:nvSpPr>
        <p:spPr>
          <a:xfrm>
            <a:off x="7391400" y="762000"/>
            <a:ext cx="2614613" cy="533400"/>
          </a:xfrm>
          <a:prstGeom prst="rect">
            <a:avLst/>
          </a:prstGeom>
          <a:solidFill>
            <a:schemeClr val="accent1"/>
          </a:solidFill>
          <a:ln w="28575" cap="flat" cmpd="sng">
            <a:solidFill>
              <a:srgbClr val="660033"/>
            </a:solidFill>
            <a:prstDash val="solid"/>
            <a:miter/>
            <a:headEnd type="none" w="med" len="med"/>
            <a:tailEnd type="none" w="med" len="med"/>
          </a:ln>
          <a:effectLst>
            <a:outerShdw dist="35921" dir="2699999" algn="ctr" rotWithShape="0">
              <a:schemeClr val="bg2">
                <a:alpha val="50000"/>
              </a:scheme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000066"/>
                </a:solidFill>
                <a:effectLst>
                  <a:outerShdw blurRad="38100" dist="38100" dir="2700000">
                    <a:srgbClr val="000000"/>
                  </a:outerShdw>
                </a:effectLst>
                <a:latin typeface="楷体_GB2312" pitchFamily="49" charset="-122"/>
                <a:ea typeface="楷体_GB2312" pitchFamily="49" charset="-122"/>
                <a:cs typeface="+mn-cs"/>
              </a:rPr>
              <a:t>唯物主义</a:t>
            </a:r>
            <a:endParaRPr kumimoji="0" lang="zh-CN" altLang="en-US" sz="3200" b="0" i="0" u="none" strike="noStrike" kern="1200" cap="none" spc="0" normalizeH="0" baseline="0" noProof="1">
              <a:solidFill>
                <a:srgbClr val="000066"/>
              </a:solidFill>
              <a:effectLst>
                <a:outerShdw blurRad="38100" dist="38100" dir="2700000">
                  <a:srgbClr val="000000"/>
                </a:outerShdw>
              </a:effectLst>
              <a:latin typeface="楷体_GB2312" pitchFamily="49" charset="-122"/>
              <a:ea typeface="楷体_GB2312" pitchFamily="49" charset="-122"/>
              <a:cs typeface="+mn-cs"/>
            </a:endParaRPr>
          </a:p>
        </p:txBody>
      </p:sp>
      <p:sp>
        <p:nvSpPr>
          <p:cNvPr id="9227" name="矩形 9226"/>
          <p:cNvSpPr/>
          <p:nvPr/>
        </p:nvSpPr>
        <p:spPr>
          <a:xfrm>
            <a:off x="3937000" y="1268413"/>
            <a:ext cx="2519363" cy="1568450"/>
          </a:xfrm>
          <a:prstGeom prst="rect">
            <a:avLst/>
          </a:prstGeom>
          <a:solidFill>
            <a:schemeClr val="hlink"/>
          </a:solidFill>
          <a:ln w="28575" cap="flat" cmpd="sng">
            <a:solidFill>
              <a:schemeClr val="tx2"/>
            </a:solidFill>
            <a:prstDash val="solid"/>
            <a:miter/>
            <a:headEnd type="none" w="med" len="med"/>
            <a:tailEnd type="none" w="med" len="med"/>
          </a:ln>
          <a:effectLst>
            <a:outerShdw dist="35921" dir="2699999" algn="ctr" rotWithShape="0">
              <a:schemeClr val="bg2">
                <a:alpha val="50000"/>
              </a:schemeClr>
            </a:outerShdw>
          </a:effectLst>
        </p:spPr>
        <p:txBody>
          <a:bodyPr anchor="t">
            <a:spAutoFit/>
          </a:bodyPr>
          <a:p>
            <a:r>
              <a:rPr lang="zh-CN" altLang="en-US" sz="3200" dirty="0">
                <a:latin typeface="Arial" panose="020B0604020202020204" pitchFamily="34" charset="0"/>
                <a:ea typeface="楷体_GB2312" pitchFamily="49" charset="-122"/>
              </a:rPr>
              <a:t>思维和存在何者为第一性的问题</a:t>
            </a:r>
            <a:endParaRPr lang="zh-CN" altLang="en-US" sz="3200" dirty="0">
              <a:latin typeface="Arial" panose="020B0604020202020204" pitchFamily="34" charset="0"/>
              <a:ea typeface="楷体_GB2312" pitchFamily="49" charset="-122"/>
            </a:endParaRPr>
          </a:p>
        </p:txBody>
      </p:sp>
      <p:sp>
        <p:nvSpPr>
          <p:cNvPr id="9228" name="直接连接符 9227"/>
          <p:cNvSpPr/>
          <p:nvPr/>
        </p:nvSpPr>
        <p:spPr>
          <a:xfrm>
            <a:off x="7010400" y="1066800"/>
            <a:ext cx="0" cy="175260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29" name="直接连接符 9228"/>
          <p:cNvSpPr/>
          <p:nvPr/>
        </p:nvSpPr>
        <p:spPr>
          <a:xfrm>
            <a:off x="7010400" y="1066800"/>
            <a:ext cx="381000" cy="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30" name="直接连接符 9229"/>
          <p:cNvSpPr/>
          <p:nvPr/>
        </p:nvSpPr>
        <p:spPr>
          <a:xfrm flipV="1">
            <a:off x="6456363" y="1905000"/>
            <a:ext cx="554037" cy="11113"/>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31" name="直接连接符 9230"/>
          <p:cNvSpPr/>
          <p:nvPr/>
        </p:nvSpPr>
        <p:spPr>
          <a:xfrm>
            <a:off x="7010400" y="2819400"/>
            <a:ext cx="403225" cy="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32" name="矩形 9231"/>
          <p:cNvSpPr/>
          <p:nvPr/>
        </p:nvSpPr>
        <p:spPr>
          <a:xfrm>
            <a:off x="7391400" y="2438400"/>
            <a:ext cx="2514600" cy="533400"/>
          </a:xfrm>
          <a:prstGeom prst="rect">
            <a:avLst/>
          </a:prstGeom>
          <a:solidFill>
            <a:schemeClr val="accent1"/>
          </a:solidFill>
          <a:ln w="28575" cap="flat" cmpd="sng">
            <a:solidFill>
              <a:srgbClr val="660033"/>
            </a:solidFill>
            <a:prstDash val="solid"/>
            <a:miter/>
            <a:headEnd type="none" w="med" len="med"/>
            <a:tailEnd type="none" w="med" len="med"/>
          </a:ln>
          <a:effectLst>
            <a:outerShdw dist="35921" dir="2699999" algn="ctr" rotWithShape="0">
              <a:schemeClr val="bg2">
                <a:alpha val="50000"/>
              </a:scheme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000066"/>
                </a:solidFill>
                <a:effectLst>
                  <a:outerShdw blurRad="38100" dist="38100" dir="2700000">
                    <a:srgbClr val="000000"/>
                  </a:outerShdw>
                </a:effectLst>
                <a:latin typeface="楷体_GB2312" pitchFamily="49" charset="-122"/>
                <a:ea typeface="楷体_GB2312" pitchFamily="49" charset="-122"/>
                <a:cs typeface="+mn-cs"/>
              </a:rPr>
              <a:t>唯心主义</a:t>
            </a:r>
            <a:endParaRPr kumimoji="0" lang="zh-CN" altLang="en-US" sz="3200" b="0" i="0" u="none" strike="noStrike" kern="1200" cap="none" spc="0" normalizeH="0" baseline="0" noProof="1">
              <a:solidFill>
                <a:srgbClr val="000066"/>
              </a:solidFill>
              <a:effectLst>
                <a:outerShdw blurRad="38100" dist="38100" dir="2700000">
                  <a:srgbClr val="000000"/>
                </a:outerShdw>
              </a:effectLst>
              <a:latin typeface="楷体_GB2312" pitchFamily="49" charset="-122"/>
              <a:ea typeface="楷体_GB2312" pitchFamily="49" charset="-122"/>
              <a:cs typeface="+mn-cs"/>
            </a:endParaRPr>
          </a:p>
        </p:txBody>
      </p:sp>
      <p:sp>
        <p:nvSpPr>
          <p:cNvPr id="9233" name="矩形 9232"/>
          <p:cNvSpPr/>
          <p:nvPr/>
        </p:nvSpPr>
        <p:spPr>
          <a:xfrm>
            <a:off x="7162800" y="3532188"/>
            <a:ext cx="2716213" cy="533400"/>
          </a:xfrm>
          <a:prstGeom prst="rect">
            <a:avLst/>
          </a:prstGeom>
          <a:solidFill>
            <a:schemeClr val="accent1"/>
          </a:solidFill>
          <a:ln w="28575" cap="flat" cmpd="sng">
            <a:solidFill>
              <a:srgbClr val="660033"/>
            </a:solidFill>
            <a:prstDash val="solid"/>
            <a:miter/>
            <a:headEnd type="none" w="med" len="med"/>
            <a:tailEnd type="none" w="med" len="med"/>
          </a:ln>
          <a:effectLst>
            <a:outerShdw dist="35921" dir="2699999" algn="ctr" rotWithShape="0">
              <a:schemeClr val="bg2">
                <a:alpha val="50000"/>
              </a:scheme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000066"/>
                </a:solidFill>
                <a:effectLst>
                  <a:outerShdw blurRad="38100" dist="38100" dir="2700000">
                    <a:srgbClr val="000000"/>
                  </a:outerShdw>
                </a:effectLst>
                <a:latin typeface="楷体_GB2312" pitchFamily="49" charset="-122"/>
                <a:ea typeface="楷体_GB2312" pitchFamily="49" charset="-122"/>
                <a:cs typeface="+mn-cs"/>
              </a:rPr>
              <a:t>可知论</a:t>
            </a:r>
            <a:endParaRPr kumimoji="0" lang="zh-CN" altLang="en-US" sz="3200" b="0" i="0" u="none" strike="noStrike" kern="1200" cap="none" spc="0" normalizeH="0" baseline="0" noProof="1">
              <a:solidFill>
                <a:srgbClr val="000066"/>
              </a:solidFill>
              <a:effectLst>
                <a:outerShdw blurRad="38100" dist="38100" dir="2700000">
                  <a:srgbClr val="000000"/>
                </a:outerShdw>
              </a:effectLst>
              <a:latin typeface="楷体_GB2312" pitchFamily="49" charset="-122"/>
              <a:ea typeface="楷体_GB2312" pitchFamily="49" charset="-122"/>
              <a:cs typeface="+mn-cs"/>
            </a:endParaRPr>
          </a:p>
        </p:txBody>
      </p:sp>
      <p:sp>
        <p:nvSpPr>
          <p:cNvPr id="9234" name="直接连接符 9233"/>
          <p:cNvSpPr/>
          <p:nvPr/>
        </p:nvSpPr>
        <p:spPr>
          <a:xfrm>
            <a:off x="6781800" y="3760788"/>
            <a:ext cx="0" cy="144780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35" name="直接连接符 9234"/>
          <p:cNvSpPr/>
          <p:nvPr/>
        </p:nvSpPr>
        <p:spPr>
          <a:xfrm>
            <a:off x="6781800" y="3760788"/>
            <a:ext cx="381000" cy="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36" name="直接连接符 9235"/>
          <p:cNvSpPr/>
          <p:nvPr/>
        </p:nvSpPr>
        <p:spPr>
          <a:xfrm>
            <a:off x="6781800" y="5208588"/>
            <a:ext cx="403225" cy="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9237" name="矩形 9236"/>
          <p:cNvSpPr/>
          <p:nvPr/>
        </p:nvSpPr>
        <p:spPr>
          <a:xfrm>
            <a:off x="7162800" y="5056188"/>
            <a:ext cx="2716213" cy="533400"/>
          </a:xfrm>
          <a:prstGeom prst="rect">
            <a:avLst/>
          </a:prstGeom>
          <a:solidFill>
            <a:schemeClr val="accent1"/>
          </a:solidFill>
          <a:ln w="28575" cap="flat" cmpd="sng">
            <a:solidFill>
              <a:srgbClr val="660033"/>
            </a:solidFill>
            <a:prstDash val="solid"/>
            <a:miter/>
            <a:headEnd type="none" w="med" len="med"/>
            <a:tailEnd type="none" w="med" len="med"/>
          </a:ln>
          <a:effectLst>
            <a:outerShdw dist="35921" dir="2699999" algn="ctr" rotWithShape="0">
              <a:schemeClr val="bg2">
                <a:alpha val="50000"/>
              </a:scheme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000066"/>
                </a:solidFill>
                <a:effectLst>
                  <a:outerShdw blurRad="38100" dist="38100" dir="2700000">
                    <a:srgbClr val="000000"/>
                  </a:outerShdw>
                </a:effectLst>
                <a:latin typeface="楷体_GB2312" pitchFamily="49" charset="-122"/>
                <a:ea typeface="楷体_GB2312" pitchFamily="49" charset="-122"/>
                <a:cs typeface="+mn-cs"/>
              </a:rPr>
              <a:t>不可知论</a:t>
            </a:r>
            <a:endParaRPr kumimoji="0" lang="zh-CN" altLang="en-US" sz="3200" b="0" i="0" u="none" strike="noStrike" kern="1200" cap="none" spc="0" normalizeH="0" baseline="0" noProof="1">
              <a:solidFill>
                <a:srgbClr val="000066"/>
              </a:solidFill>
              <a:effectLst>
                <a:outerShdw blurRad="38100" dist="38100" dir="2700000">
                  <a:srgbClr val="000000"/>
                </a:outerShdw>
              </a:effectLst>
              <a:latin typeface="楷体_GB2312" pitchFamily="49" charset="-122"/>
              <a:ea typeface="楷体_GB2312" pitchFamily="49" charset="-122"/>
              <a:cs typeface="+mn-cs"/>
            </a:endParaRPr>
          </a:p>
        </p:txBody>
      </p:sp>
      <p:sp>
        <p:nvSpPr>
          <p:cNvPr id="9238" name="直接连接符 9237"/>
          <p:cNvSpPr/>
          <p:nvPr/>
        </p:nvSpPr>
        <p:spPr>
          <a:xfrm>
            <a:off x="6400800" y="4370388"/>
            <a:ext cx="381000" cy="0"/>
          </a:xfrm>
          <a:prstGeom prst="line">
            <a:avLst/>
          </a:prstGeom>
          <a:ln w="28575" cap="flat" cmpd="sng">
            <a:solidFill>
              <a:srgbClr val="660033"/>
            </a:solidFill>
            <a:prstDash val="solid"/>
            <a:round/>
            <a:headEnd type="none" w="med" len="med"/>
            <a:tailEnd type="none" w="med" len="med"/>
          </a:ln>
          <a:effectLst>
            <a:outerShdw dist="35921" dir="2699999" algn="ctr" rotWithShape="0">
              <a:schemeClr val="bg2"/>
            </a:outerShdw>
          </a:effectLst>
        </p:spPr>
      </p:sp>
      <p:sp>
        <p:nvSpPr>
          <p:cNvPr id="22548" name="Text Box 3"/>
          <p:cNvSpPr txBox="1"/>
          <p:nvPr/>
        </p:nvSpPr>
        <p:spPr>
          <a:xfrm>
            <a:off x="0" y="2547938"/>
            <a:ext cx="2551113" cy="542925"/>
          </a:xfrm>
          <a:prstGeom prst="rect">
            <a:avLst/>
          </a:prstGeom>
          <a:solidFill>
            <a:srgbClr val="FF6600"/>
          </a:solidFill>
          <a:ln w="9525">
            <a:noFill/>
          </a:ln>
        </p:spPr>
        <p:txBody>
          <a:bodyPr lIns="90170" tIns="46990" rIns="90170" bIns="46990" anchor="ctr"/>
          <a:p>
            <a:pPr algn="ctr" eaLnBrk="0" hangingPunct="0">
              <a:spcBef>
                <a:spcPct val="50000"/>
              </a:spcBef>
              <a:buFont typeface="Arial" panose="020B0604020202020204" pitchFamily="34" charset="0"/>
            </a:pPr>
            <a:r>
              <a:rPr lang="zh-CN" altLang="en-US" sz="2400" b="1" dirty="0">
                <a:solidFill>
                  <a:schemeClr val="bg1"/>
                </a:solidFill>
                <a:latin typeface="微软雅黑" panose="020B0503020204020204" pitchFamily="34" charset="-122"/>
                <a:ea typeface="等线"/>
                <a:sym typeface="Arial" panose="020B0604020202020204" pitchFamily="34" charset="0"/>
              </a:rPr>
              <a:t>哲学基本问题</a:t>
            </a:r>
            <a:endParaRPr lang="zh-CN" altLang="en-US" sz="2400" b="1" dirty="0">
              <a:solidFill>
                <a:schemeClr val="bg1"/>
              </a:solidFill>
              <a:latin typeface="微软雅黑" panose="020B0503020204020204" pitchFamily="34" charset="-122"/>
              <a:ea typeface="等线"/>
              <a:sym typeface="Arial" panose="020B0604020202020204" pitchFamily="34" charset="0"/>
            </a:endParaRPr>
          </a:p>
        </p:txBody>
      </p:sp>
      <p:sp>
        <p:nvSpPr>
          <p:cNvPr id="2" name="Rectangle 5"/>
          <p:cNvSpPr/>
          <p:nvPr/>
        </p:nvSpPr>
        <p:spPr>
          <a:xfrm>
            <a:off x="519113" y="5264150"/>
            <a:ext cx="1511300" cy="792163"/>
          </a:xfrm>
          <a:prstGeom prst="rect">
            <a:avLst/>
          </a:prstGeom>
          <a:noFill/>
          <a:ln w="19050" cap="flat" cmpd="sng">
            <a:solidFill>
              <a:srgbClr val="666699"/>
            </a:solidFill>
            <a:prstDash val="dash"/>
            <a:miter/>
            <a:headEnd type="none" w="med" len="med"/>
            <a:tailEnd type="none" w="med" len="med"/>
          </a:ln>
        </p:spPr>
        <p:txBody>
          <a:bodyPr wrap="none" lIns="90170" tIns="46990" rIns="90170" bIns="46990"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chemeClr val="tx1"/>
              </a:solidFill>
              <a:effectLst/>
              <a:uLnTx/>
              <a:uFillTx/>
              <a:latin typeface="+mj-ea"/>
              <a:ea typeface="+mj-ea"/>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ox(out)">
                                      <p:cBhvr>
                                        <p:cTn id="7" dur="500"/>
                                        <p:tgtEl>
                                          <p:spTgt spid="92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21"/>
                                        </p:tgtEl>
                                        <p:attrNameLst>
                                          <p:attrName>style.visibility</p:attrName>
                                        </p:attrNameLst>
                                      </p:cBhvr>
                                      <p:to>
                                        <p:strVal val="visible"/>
                                      </p:to>
                                    </p:set>
                                    <p:animEffect transition="in" filter="wipe(left)">
                                      <p:cBhvr>
                                        <p:cTn id="11" dur="500"/>
                                        <p:tgtEl>
                                          <p:spTgt spid="9221"/>
                                        </p:tgtEl>
                                      </p:cBhvr>
                                    </p:animEffect>
                                  </p:childTnLst>
                                </p:cTn>
                              </p:par>
                            </p:childTnLst>
                          </p:cTn>
                        </p:par>
                        <p:par>
                          <p:cTn id="12" fill="hold">
                            <p:stCondLst>
                              <p:cond delay="1000"/>
                            </p:stCondLst>
                            <p:childTnLst>
                              <p:par>
                                <p:cTn id="13" presetID="16" presetClass="entr" presetSubtype="26" fill="hold" nodeType="afterEffect">
                                  <p:stCondLst>
                                    <p:cond delay="0"/>
                                  </p:stCondLst>
                                  <p:childTnLst>
                                    <p:set>
                                      <p:cBhvr>
                                        <p:cTn id="14" dur="1" fill="hold">
                                          <p:stCondLst>
                                            <p:cond delay="0"/>
                                          </p:stCondLst>
                                        </p:cTn>
                                        <p:tgtEl>
                                          <p:spTgt spid="9219"/>
                                        </p:tgtEl>
                                        <p:attrNameLst>
                                          <p:attrName>style.visibility</p:attrName>
                                        </p:attrNameLst>
                                      </p:cBhvr>
                                      <p:to>
                                        <p:strVal val="visible"/>
                                      </p:to>
                                    </p:set>
                                    <p:animEffect transition="in" filter="barn(inHorizontal)">
                                      <p:cBhvr>
                                        <p:cTn id="15" dur="500"/>
                                        <p:tgtEl>
                                          <p:spTgt spid="92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222"/>
                                        </p:tgtEl>
                                        <p:attrNameLst>
                                          <p:attrName>style.visibility</p:attrName>
                                        </p:attrNameLst>
                                      </p:cBhvr>
                                      <p:to>
                                        <p:strVal val="visible"/>
                                      </p:to>
                                    </p:set>
                                    <p:animEffect transition="in" filter="wipe(left)">
                                      <p:cBhvr>
                                        <p:cTn id="19" dur="500"/>
                                        <p:tgtEl>
                                          <p:spTgt spid="9222"/>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9227"/>
                                        </p:tgtEl>
                                        <p:attrNameLst>
                                          <p:attrName>style.visibility</p:attrName>
                                        </p:attrNameLst>
                                      </p:cBhvr>
                                      <p:to>
                                        <p:strVal val="visible"/>
                                      </p:to>
                                    </p:set>
                                    <p:anim calcmode="lin" valueType="num">
                                      <p:cBhvr>
                                        <p:cTn id="23" dur="500" fill="hold"/>
                                        <p:tgtEl>
                                          <p:spTgt spid="9227"/>
                                        </p:tgtEl>
                                        <p:attrNameLst>
                                          <p:attrName>ppt_w</p:attrName>
                                        </p:attrNameLst>
                                      </p:cBhvr>
                                      <p:tavLst>
                                        <p:tav tm="0">
                                          <p:val>
                                            <p:fltVal val="0.000000"/>
                                          </p:val>
                                        </p:tav>
                                        <p:tav tm="100000">
                                          <p:val>
                                            <p:strVal val="#ppt_w"/>
                                          </p:val>
                                        </p:tav>
                                      </p:tavLst>
                                    </p:anim>
                                    <p:anim calcmode="lin" valueType="num">
                                      <p:cBhvr>
                                        <p:cTn id="24" dur="500" fill="hold"/>
                                        <p:tgtEl>
                                          <p:spTgt spid="9227"/>
                                        </p:tgtEl>
                                        <p:attrNameLst>
                                          <p:attrName>ppt_h</p:attrName>
                                        </p:attrNameLst>
                                      </p:cBhvr>
                                      <p:tavLst>
                                        <p:tav tm="0">
                                          <p:val>
                                            <p:fltVal val="0.000000"/>
                                          </p:val>
                                        </p:tav>
                                        <p:tav tm="100000">
                                          <p:val>
                                            <p:strVal val="#ppt_h"/>
                                          </p:val>
                                        </p:tav>
                                      </p:tavLst>
                                    </p:anim>
                                    <p:animEffect transition="in" filter="fade">
                                      <p:cBhvr>
                                        <p:cTn id="25" dur="500"/>
                                        <p:tgtEl>
                                          <p:spTgt spid="9227"/>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9218"/>
                                        </p:tgtEl>
                                        <p:attrNameLst>
                                          <p:attrName>style.visibility</p:attrName>
                                        </p:attrNameLst>
                                      </p:cBhvr>
                                      <p:to>
                                        <p:strVal val="visible"/>
                                      </p:to>
                                    </p:set>
                                    <p:animEffect transition="in" filter="wipe(left)">
                                      <p:cBhvr>
                                        <p:cTn id="29" dur="500"/>
                                        <p:tgtEl>
                                          <p:spTgt spid="9218"/>
                                        </p:tgtEl>
                                      </p:cBhvr>
                                    </p:animEffect>
                                  </p:childTnLst>
                                </p:cTn>
                              </p:par>
                            </p:childTnLst>
                          </p:cTn>
                        </p:par>
                        <p:par>
                          <p:cTn id="30" fill="hold">
                            <p:stCondLst>
                              <p:cond delay="3000"/>
                            </p:stCondLst>
                            <p:childTnLst>
                              <p:par>
                                <p:cTn id="31" presetID="4" presetClass="entr" presetSubtype="32" fill="hold" grpId="0" nodeType="afterEffect">
                                  <p:stCondLst>
                                    <p:cond delay="0"/>
                                  </p:stCondLst>
                                  <p:childTnLst>
                                    <p:set>
                                      <p:cBhvr>
                                        <p:cTn id="32" dur="1" fill="hold">
                                          <p:stCondLst>
                                            <p:cond delay="0"/>
                                          </p:stCondLst>
                                        </p:cTn>
                                        <p:tgtEl>
                                          <p:spTgt spid="9223"/>
                                        </p:tgtEl>
                                        <p:attrNameLst>
                                          <p:attrName>style.visibility</p:attrName>
                                        </p:attrNameLst>
                                      </p:cBhvr>
                                      <p:to>
                                        <p:strVal val="visible"/>
                                      </p:to>
                                    </p:set>
                                    <p:animEffect transition="in" filter="box(out)">
                                      <p:cBhvr>
                                        <p:cTn id="33" dur="500"/>
                                        <p:tgtEl>
                                          <p:spTgt spid="9223"/>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9230"/>
                                        </p:tgtEl>
                                        <p:attrNameLst>
                                          <p:attrName>style.visibility</p:attrName>
                                        </p:attrNameLst>
                                      </p:cBhvr>
                                      <p:to>
                                        <p:strVal val="visible"/>
                                      </p:to>
                                    </p:set>
                                    <p:animEffect transition="in" filter="wipe(left)">
                                      <p:cBhvr>
                                        <p:cTn id="37" dur="500"/>
                                        <p:tgtEl>
                                          <p:spTgt spid="9230"/>
                                        </p:tgtEl>
                                      </p:cBhvr>
                                    </p:animEffect>
                                  </p:childTnLst>
                                </p:cTn>
                              </p:par>
                            </p:childTnLst>
                          </p:cTn>
                        </p:par>
                        <p:par>
                          <p:cTn id="38" fill="hold">
                            <p:stCondLst>
                              <p:cond delay="4000"/>
                            </p:stCondLst>
                            <p:childTnLst>
                              <p:par>
                                <p:cTn id="39" presetID="16" presetClass="entr" presetSubtype="26" fill="hold" nodeType="afterEffect">
                                  <p:stCondLst>
                                    <p:cond delay="0"/>
                                  </p:stCondLst>
                                  <p:childTnLst>
                                    <p:set>
                                      <p:cBhvr>
                                        <p:cTn id="40" dur="1" fill="hold">
                                          <p:stCondLst>
                                            <p:cond delay="0"/>
                                          </p:stCondLst>
                                        </p:cTn>
                                        <p:tgtEl>
                                          <p:spTgt spid="9228"/>
                                        </p:tgtEl>
                                        <p:attrNameLst>
                                          <p:attrName>style.visibility</p:attrName>
                                        </p:attrNameLst>
                                      </p:cBhvr>
                                      <p:to>
                                        <p:strVal val="visible"/>
                                      </p:to>
                                    </p:set>
                                    <p:animEffect transition="in" filter="barn(inHorizontal)">
                                      <p:cBhvr>
                                        <p:cTn id="41" dur="500"/>
                                        <p:tgtEl>
                                          <p:spTgt spid="9228"/>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9229"/>
                                        </p:tgtEl>
                                        <p:attrNameLst>
                                          <p:attrName>style.visibility</p:attrName>
                                        </p:attrNameLst>
                                      </p:cBhvr>
                                      <p:to>
                                        <p:strVal val="visible"/>
                                      </p:to>
                                    </p:set>
                                    <p:animEffect transition="in" filter="wipe(left)">
                                      <p:cBhvr>
                                        <p:cTn id="45" dur="500"/>
                                        <p:tgtEl>
                                          <p:spTgt spid="9229"/>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9231"/>
                                        </p:tgtEl>
                                        <p:attrNameLst>
                                          <p:attrName>style.visibility</p:attrName>
                                        </p:attrNameLst>
                                      </p:cBhvr>
                                      <p:to>
                                        <p:strVal val="visible"/>
                                      </p:to>
                                    </p:set>
                                    <p:animEffect transition="in" filter="wipe(left)">
                                      <p:cBhvr>
                                        <p:cTn id="49" dur="500"/>
                                        <p:tgtEl>
                                          <p:spTgt spid="9231"/>
                                        </p:tgtEl>
                                      </p:cBhvr>
                                    </p:animEffect>
                                  </p:childTnLst>
                                </p:cTn>
                              </p:par>
                            </p:childTnLst>
                          </p:cTn>
                        </p:par>
                        <p:par>
                          <p:cTn id="50" fill="hold">
                            <p:stCondLst>
                              <p:cond delay="5500"/>
                            </p:stCondLst>
                            <p:childTnLst>
                              <p:par>
                                <p:cTn id="51" presetID="4" presetClass="entr" presetSubtype="32" fill="hold" grpId="0" nodeType="afterEffect">
                                  <p:stCondLst>
                                    <p:cond delay="0"/>
                                  </p:stCondLst>
                                  <p:childTnLst>
                                    <p:set>
                                      <p:cBhvr>
                                        <p:cTn id="52" dur="1" fill="hold">
                                          <p:stCondLst>
                                            <p:cond delay="0"/>
                                          </p:stCondLst>
                                        </p:cTn>
                                        <p:tgtEl>
                                          <p:spTgt spid="9224"/>
                                        </p:tgtEl>
                                        <p:attrNameLst>
                                          <p:attrName>style.visibility</p:attrName>
                                        </p:attrNameLst>
                                      </p:cBhvr>
                                      <p:to>
                                        <p:strVal val="visible"/>
                                      </p:to>
                                    </p:set>
                                    <p:animEffect transition="in" filter="box(out)">
                                      <p:cBhvr>
                                        <p:cTn id="53" dur="500"/>
                                        <p:tgtEl>
                                          <p:spTgt spid="9224"/>
                                        </p:tgtEl>
                                      </p:cBhvr>
                                    </p:animEffect>
                                  </p:childTnLst>
                                </p:cTn>
                              </p:par>
                            </p:childTnLst>
                          </p:cTn>
                        </p:par>
                        <p:par>
                          <p:cTn id="54" fill="hold">
                            <p:stCondLst>
                              <p:cond delay="6000"/>
                            </p:stCondLst>
                            <p:childTnLst>
                              <p:par>
                                <p:cTn id="55" presetID="4" presetClass="entr" presetSubtype="32" fill="hold" grpId="0" nodeType="afterEffect">
                                  <p:stCondLst>
                                    <p:cond delay="0"/>
                                  </p:stCondLst>
                                  <p:childTnLst>
                                    <p:set>
                                      <p:cBhvr>
                                        <p:cTn id="56" dur="1" fill="hold">
                                          <p:stCondLst>
                                            <p:cond delay="0"/>
                                          </p:stCondLst>
                                        </p:cTn>
                                        <p:tgtEl>
                                          <p:spTgt spid="9232"/>
                                        </p:tgtEl>
                                        <p:attrNameLst>
                                          <p:attrName>style.visibility</p:attrName>
                                        </p:attrNameLst>
                                      </p:cBhvr>
                                      <p:to>
                                        <p:strVal val="visible"/>
                                      </p:to>
                                    </p:set>
                                    <p:animEffect transition="in" filter="box(out)">
                                      <p:cBhvr>
                                        <p:cTn id="57" dur="500"/>
                                        <p:tgtEl>
                                          <p:spTgt spid="9232"/>
                                        </p:tgtEl>
                                      </p:cBhvr>
                                    </p:animEffect>
                                  </p:childTnLst>
                                </p:cTn>
                              </p:par>
                            </p:childTnLst>
                          </p:cTn>
                        </p:par>
                        <p:par>
                          <p:cTn id="58" fill="hold">
                            <p:stCondLst>
                              <p:cond delay="6500"/>
                            </p:stCondLst>
                            <p:childTnLst>
                              <p:par>
                                <p:cTn id="59" presetID="22" presetClass="entr" presetSubtype="8" fill="hold" nodeType="afterEffect">
                                  <p:stCondLst>
                                    <p:cond delay="0"/>
                                  </p:stCondLst>
                                  <p:childTnLst>
                                    <p:set>
                                      <p:cBhvr>
                                        <p:cTn id="60" dur="1" fill="hold">
                                          <p:stCondLst>
                                            <p:cond delay="0"/>
                                          </p:stCondLst>
                                        </p:cTn>
                                        <p:tgtEl>
                                          <p:spTgt spid="9238"/>
                                        </p:tgtEl>
                                        <p:attrNameLst>
                                          <p:attrName>style.visibility</p:attrName>
                                        </p:attrNameLst>
                                      </p:cBhvr>
                                      <p:to>
                                        <p:strVal val="visible"/>
                                      </p:to>
                                    </p:set>
                                    <p:animEffect transition="in" filter="wipe(left)">
                                      <p:cBhvr>
                                        <p:cTn id="61" dur="500"/>
                                        <p:tgtEl>
                                          <p:spTgt spid="9238"/>
                                        </p:tgtEl>
                                      </p:cBhvr>
                                    </p:animEffect>
                                  </p:childTnLst>
                                </p:cTn>
                              </p:par>
                            </p:childTnLst>
                          </p:cTn>
                        </p:par>
                        <p:par>
                          <p:cTn id="62" fill="hold">
                            <p:stCondLst>
                              <p:cond delay="7000"/>
                            </p:stCondLst>
                            <p:childTnLst>
                              <p:par>
                                <p:cTn id="63" presetID="16" presetClass="entr" presetSubtype="26" fill="hold" nodeType="afterEffect">
                                  <p:stCondLst>
                                    <p:cond delay="0"/>
                                  </p:stCondLst>
                                  <p:childTnLst>
                                    <p:set>
                                      <p:cBhvr>
                                        <p:cTn id="64" dur="1" fill="hold">
                                          <p:stCondLst>
                                            <p:cond delay="0"/>
                                          </p:stCondLst>
                                        </p:cTn>
                                        <p:tgtEl>
                                          <p:spTgt spid="9234"/>
                                        </p:tgtEl>
                                        <p:attrNameLst>
                                          <p:attrName>style.visibility</p:attrName>
                                        </p:attrNameLst>
                                      </p:cBhvr>
                                      <p:to>
                                        <p:strVal val="visible"/>
                                      </p:to>
                                    </p:set>
                                    <p:animEffect transition="in" filter="barn(inHorizontal)">
                                      <p:cBhvr>
                                        <p:cTn id="65" dur="500"/>
                                        <p:tgtEl>
                                          <p:spTgt spid="9234"/>
                                        </p:tgtEl>
                                      </p:cBhvr>
                                    </p:animEffect>
                                  </p:childTnLst>
                                </p:cTn>
                              </p:par>
                            </p:childTnLst>
                          </p:cTn>
                        </p:par>
                        <p:par>
                          <p:cTn id="66" fill="hold">
                            <p:stCondLst>
                              <p:cond delay="7500"/>
                            </p:stCondLst>
                            <p:childTnLst>
                              <p:par>
                                <p:cTn id="67" presetID="22" presetClass="entr" presetSubtype="8" fill="hold" nodeType="afterEffect">
                                  <p:stCondLst>
                                    <p:cond delay="0"/>
                                  </p:stCondLst>
                                  <p:childTnLst>
                                    <p:set>
                                      <p:cBhvr>
                                        <p:cTn id="68" dur="1" fill="hold">
                                          <p:stCondLst>
                                            <p:cond delay="0"/>
                                          </p:stCondLst>
                                        </p:cTn>
                                        <p:tgtEl>
                                          <p:spTgt spid="9235"/>
                                        </p:tgtEl>
                                        <p:attrNameLst>
                                          <p:attrName>style.visibility</p:attrName>
                                        </p:attrNameLst>
                                      </p:cBhvr>
                                      <p:to>
                                        <p:strVal val="visible"/>
                                      </p:to>
                                    </p:set>
                                    <p:animEffect transition="in" filter="wipe(left)">
                                      <p:cBhvr>
                                        <p:cTn id="69" dur="500"/>
                                        <p:tgtEl>
                                          <p:spTgt spid="9235"/>
                                        </p:tgtEl>
                                      </p:cBhvr>
                                    </p:animEffect>
                                  </p:childTnLst>
                                </p:cTn>
                              </p:par>
                            </p:childTnLst>
                          </p:cTn>
                        </p:par>
                        <p:par>
                          <p:cTn id="70" fill="hold">
                            <p:stCondLst>
                              <p:cond delay="8000"/>
                            </p:stCondLst>
                            <p:childTnLst>
                              <p:par>
                                <p:cTn id="71" presetID="22" presetClass="entr" presetSubtype="8" fill="hold" nodeType="afterEffect">
                                  <p:stCondLst>
                                    <p:cond delay="0"/>
                                  </p:stCondLst>
                                  <p:childTnLst>
                                    <p:set>
                                      <p:cBhvr>
                                        <p:cTn id="72" dur="1" fill="hold">
                                          <p:stCondLst>
                                            <p:cond delay="0"/>
                                          </p:stCondLst>
                                        </p:cTn>
                                        <p:tgtEl>
                                          <p:spTgt spid="9236"/>
                                        </p:tgtEl>
                                        <p:attrNameLst>
                                          <p:attrName>style.visibility</p:attrName>
                                        </p:attrNameLst>
                                      </p:cBhvr>
                                      <p:to>
                                        <p:strVal val="visible"/>
                                      </p:to>
                                    </p:set>
                                    <p:animEffect transition="in" filter="wipe(left)">
                                      <p:cBhvr>
                                        <p:cTn id="73" dur="500"/>
                                        <p:tgtEl>
                                          <p:spTgt spid="9236"/>
                                        </p:tgtEl>
                                      </p:cBhvr>
                                    </p:animEffect>
                                  </p:childTnLst>
                                </p:cTn>
                              </p:par>
                            </p:childTnLst>
                          </p:cTn>
                        </p:par>
                        <p:par>
                          <p:cTn id="74" fill="hold">
                            <p:stCondLst>
                              <p:cond delay="8500"/>
                            </p:stCondLst>
                            <p:childTnLst>
                              <p:par>
                                <p:cTn id="75" presetID="4" presetClass="entr" presetSubtype="32" fill="hold" grpId="0" nodeType="afterEffect">
                                  <p:stCondLst>
                                    <p:cond delay="0"/>
                                  </p:stCondLst>
                                  <p:childTnLst>
                                    <p:set>
                                      <p:cBhvr>
                                        <p:cTn id="76" dur="1" fill="hold">
                                          <p:stCondLst>
                                            <p:cond delay="0"/>
                                          </p:stCondLst>
                                        </p:cTn>
                                        <p:tgtEl>
                                          <p:spTgt spid="9233"/>
                                        </p:tgtEl>
                                        <p:attrNameLst>
                                          <p:attrName>style.visibility</p:attrName>
                                        </p:attrNameLst>
                                      </p:cBhvr>
                                      <p:to>
                                        <p:strVal val="visible"/>
                                      </p:to>
                                    </p:set>
                                    <p:animEffect transition="in" filter="box(out)">
                                      <p:cBhvr>
                                        <p:cTn id="77" dur="500"/>
                                        <p:tgtEl>
                                          <p:spTgt spid="9233"/>
                                        </p:tgtEl>
                                      </p:cBhvr>
                                    </p:animEffect>
                                  </p:childTnLst>
                                </p:cTn>
                              </p:par>
                            </p:childTnLst>
                          </p:cTn>
                        </p:par>
                        <p:par>
                          <p:cTn id="78" fill="hold">
                            <p:stCondLst>
                              <p:cond delay="9000"/>
                            </p:stCondLst>
                            <p:childTnLst>
                              <p:par>
                                <p:cTn id="79" presetID="4" presetClass="entr" presetSubtype="32" fill="hold" grpId="0" nodeType="afterEffect">
                                  <p:stCondLst>
                                    <p:cond delay="0"/>
                                  </p:stCondLst>
                                  <p:childTnLst>
                                    <p:set>
                                      <p:cBhvr>
                                        <p:cTn id="80" dur="1" fill="hold">
                                          <p:stCondLst>
                                            <p:cond delay="0"/>
                                          </p:stCondLst>
                                        </p:cTn>
                                        <p:tgtEl>
                                          <p:spTgt spid="9237"/>
                                        </p:tgtEl>
                                        <p:attrNameLst>
                                          <p:attrName>style.visibility</p:attrName>
                                        </p:attrNameLst>
                                      </p:cBhvr>
                                      <p:to>
                                        <p:strVal val="visible"/>
                                      </p:to>
                                    </p:set>
                                    <p:animEffect transition="in" filter="box(out)">
                                      <p:cBhvr>
                                        <p:cTn id="81" dur="500"/>
                                        <p:tgtEl>
                                          <p:spTgt spid="9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animBg="1"/>
      <p:bldP spid="9223" grpId="0" bldLvl="0" animBg="1"/>
      <p:bldP spid="9224" grpId="0" bldLvl="0" animBg="1"/>
      <p:bldP spid="9227" grpId="0" bldLvl="0" animBg="1"/>
      <p:bldP spid="9232" grpId="0" bldLvl="0" animBg="1"/>
      <p:bldP spid="9233" grpId="0" bldLvl="0" animBg="1"/>
      <p:bldP spid="923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圆角矩形 15"/>
          <p:cNvSpPr/>
          <p:nvPr/>
        </p:nvSpPr>
        <p:spPr bwMode="auto">
          <a:xfrm>
            <a:off x="1820863" y="1401763"/>
            <a:ext cx="4132263"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rPr>
              <a:t>世界观与哲学基本问题</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endParaRPr>
          </a:p>
        </p:txBody>
      </p:sp>
      <p:sp>
        <p:nvSpPr>
          <p:cNvPr id="4" name="任意多边形 3"/>
          <p:cNvSpPr/>
          <p:nvPr/>
        </p:nvSpPr>
        <p:spPr>
          <a:xfrm>
            <a:off x="4987925" y="4300538"/>
            <a:ext cx="390525" cy="420688"/>
          </a:xfrm>
          <a:custGeom>
            <a:avLst/>
            <a:gdLst/>
            <a:ahLst/>
            <a:cxnLst/>
            <a:rect l="0" t="0" r="0" b="0"/>
            <a:pathLst>
              <a:path>
                <a:moveTo>
                  <a:pt x="0" y="0"/>
                </a:moveTo>
                <a:lnTo>
                  <a:pt x="195814" y="0"/>
                </a:lnTo>
                <a:lnTo>
                  <a:pt x="195814" y="421001"/>
                </a:lnTo>
                <a:lnTo>
                  <a:pt x="391629" y="421001"/>
                </a:lnTo>
              </a:path>
            </a:pathLst>
          </a:custGeom>
          <a:noFill/>
          <a:ln>
            <a:solidFill>
              <a:srgbClr val="014D2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 name="任意多边形 4"/>
          <p:cNvSpPr/>
          <p:nvPr/>
        </p:nvSpPr>
        <p:spPr>
          <a:xfrm>
            <a:off x="4987925" y="3879850"/>
            <a:ext cx="431800" cy="420688"/>
          </a:xfrm>
          <a:custGeom>
            <a:avLst/>
            <a:gdLst/>
            <a:ahLst/>
            <a:cxnLst/>
            <a:rect l="0" t="0" r="0" b="0"/>
            <a:pathLst>
              <a:path>
                <a:moveTo>
                  <a:pt x="0" y="421001"/>
                </a:moveTo>
                <a:lnTo>
                  <a:pt x="195814" y="421001"/>
                </a:lnTo>
                <a:lnTo>
                  <a:pt x="195814" y="0"/>
                </a:lnTo>
                <a:lnTo>
                  <a:pt x="391629" y="0"/>
                </a:lnTo>
              </a:path>
            </a:pathLst>
          </a:custGeom>
          <a:noFill/>
          <a:ln>
            <a:solidFill>
              <a:srgbClr val="014D2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5"/>
          <p:cNvSpPr/>
          <p:nvPr/>
        </p:nvSpPr>
        <p:spPr>
          <a:xfrm>
            <a:off x="1676401" y="4001345"/>
            <a:ext cx="3311198" cy="597235"/>
          </a:xfrm>
          <a:custGeom>
            <a:avLst/>
            <a:gdLst>
              <a:gd name="connsiteX0" fmla="*/ 0 w 1958147"/>
              <a:gd name="connsiteY0" fmla="*/ 0 h 597235"/>
              <a:gd name="connsiteX1" fmla="*/ 1958147 w 1958147"/>
              <a:gd name="connsiteY1" fmla="*/ 0 h 597235"/>
              <a:gd name="connsiteX2" fmla="*/ 1958147 w 1958147"/>
              <a:gd name="connsiteY2" fmla="*/ 597235 h 597235"/>
              <a:gd name="connsiteX3" fmla="*/ 0 w 1958147"/>
              <a:gd name="connsiteY3" fmla="*/ 597235 h 597235"/>
              <a:gd name="connsiteX4" fmla="*/ 0 w 1958147"/>
              <a:gd name="connsiteY4" fmla="*/ 0 h 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147" h="597235">
                <a:moveTo>
                  <a:pt x="0" y="0"/>
                </a:moveTo>
                <a:lnTo>
                  <a:pt x="1958147" y="0"/>
                </a:lnTo>
                <a:lnTo>
                  <a:pt x="1958147" y="597235"/>
                </a:lnTo>
                <a:lnTo>
                  <a:pt x="0" y="597235"/>
                </a:lnTo>
                <a:lnTo>
                  <a:pt x="0" y="0"/>
                </a:lnTo>
                <a:close/>
              </a:path>
            </a:pathLst>
          </a:custGeom>
          <a:solidFill>
            <a:schemeClr val="accent4">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11430" tIns="11430" rIns="11430" bIns="11430" spcCol="1270" anchor="ctr"/>
          <a:lstStyle/>
          <a:p>
            <a:pPr marL="0" marR="0" lvl="0" indent="0" algn="ctr" defTabSz="8001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j-ea"/>
                <a:ea typeface="+mj-ea"/>
                <a:cs typeface="+mn-cs"/>
                <a:sym typeface="+mn-ea"/>
              </a:rPr>
              <a:t>世界是怎样存在的问题</a:t>
            </a:r>
            <a:endParaRPr kumimoji="0" lang="zh-CN" altLang="en-US" sz="2400" b="0" i="0" u="none" strike="noStrike" kern="1200" cap="none" spc="0" normalizeH="0" baseline="0" noProof="0" dirty="0">
              <a:ln>
                <a:noFill/>
              </a:ln>
              <a:solidFill>
                <a:schemeClr val="tx1"/>
              </a:solidFill>
              <a:effectLst/>
              <a:uLnTx/>
              <a:uFillTx/>
              <a:latin typeface="+mj-ea"/>
              <a:ea typeface="+mj-ea"/>
              <a:cs typeface="+mn-cs"/>
              <a:sym typeface="+mn-ea"/>
            </a:endParaRPr>
          </a:p>
        </p:txBody>
      </p:sp>
      <p:sp>
        <p:nvSpPr>
          <p:cNvPr id="7" name="任意多边形 6"/>
          <p:cNvSpPr/>
          <p:nvPr/>
        </p:nvSpPr>
        <p:spPr>
          <a:xfrm>
            <a:off x="5378449" y="3292307"/>
            <a:ext cx="1727409" cy="597235"/>
          </a:xfrm>
          <a:custGeom>
            <a:avLst/>
            <a:gdLst>
              <a:gd name="connsiteX0" fmla="*/ 0 w 1958147"/>
              <a:gd name="connsiteY0" fmla="*/ 0 h 597235"/>
              <a:gd name="connsiteX1" fmla="*/ 1958147 w 1958147"/>
              <a:gd name="connsiteY1" fmla="*/ 0 h 597235"/>
              <a:gd name="connsiteX2" fmla="*/ 1958147 w 1958147"/>
              <a:gd name="connsiteY2" fmla="*/ 597235 h 597235"/>
              <a:gd name="connsiteX3" fmla="*/ 0 w 1958147"/>
              <a:gd name="connsiteY3" fmla="*/ 597235 h 597235"/>
              <a:gd name="connsiteX4" fmla="*/ 0 w 1958147"/>
              <a:gd name="connsiteY4" fmla="*/ 0 h 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147" h="597235">
                <a:moveTo>
                  <a:pt x="0" y="0"/>
                </a:moveTo>
                <a:lnTo>
                  <a:pt x="1958147" y="0"/>
                </a:lnTo>
                <a:lnTo>
                  <a:pt x="1958147" y="597235"/>
                </a:lnTo>
                <a:lnTo>
                  <a:pt x="0" y="597235"/>
                </a:lnTo>
                <a:lnTo>
                  <a:pt x="0" y="0"/>
                </a:lnTo>
                <a:close/>
              </a:path>
            </a:pathLst>
          </a:custGeom>
          <a:solidFill>
            <a:schemeClr val="accent4">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11430" tIns="11430" rIns="11430" bIns="11430" spcCol="1270" anchor="ctr"/>
          <a:lstStyle/>
          <a:p>
            <a:pPr marL="0" marR="0" lvl="0" indent="0" algn="ctr" defTabSz="8001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j-ea"/>
                <a:ea typeface="+mj-ea"/>
                <a:cs typeface="+mn-cs"/>
                <a:sym typeface="+mn-ea"/>
              </a:rPr>
              <a:t>辩证法</a:t>
            </a:r>
            <a:endParaRPr kumimoji="0" lang="zh-CN" altLang="en-US" sz="2400" b="0" i="0" u="none" strike="noStrike" kern="1200" cap="none" spc="0" normalizeH="0" baseline="0" noProof="0" dirty="0">
              <a:ln>
                <a:noFill/>
              </a:ln>
              <a:solidFill>
                <a:schemeClr val="tx1"/>
              </a:solidFill>
              <a:effectLst/>
              <a:uLnTx/>
              <a:uFillTx/>
              <a:latin typeface="+mj-ea"/>
              <a:ea typeface="+mj-ea"/>
              <a:cs typeface="+mn-cs"/>
              <a:sym typeface="+mn-ea"/>
            </a:endParaRPr>
          </a:p>
        </p:txBody>
      </p:sp>
      <p:sp>
        <p:nvSpPr>
          <p:cNvPr id="8" name="任意多边形 7"/>
          <p:cNvSpPr/>
          <p:nvPr/>
        </p:nvSpPr>
        <p:spPr>
          <a:xfrm>
            <a:off x="5378450" y="4711299"/>
            <a:ext cx="1761709" cy="597235"/>
          </a:xfrm>
          <a:custGeom>
            <a:avLst/>
            <a:gdLst>
              <a:gd name="connsiteX0" fmla="*/ 0 w 1958147"/>
              <a:gd name="connsiteY0" fmla="*/ 0 h 597235"/>
              <a:gd name="connsiteX1" fmla="*/ 1958147 w 1958147"/>
              <a:gd name="connsiteY1" fmla="*/ 0 h 597235"/>
              <a:gd name="connsiteX2" fmla="*/ 1958147 w 1958147"/>
              <a:gd name="connsiteY2" fmla="*/ 597235 h 597235"/>
              <a:gd name="connsiteX3" fmla="*/ 0 w 1958147"/>
              <a:gd name="connsiteY3" fmla="*/ 597235 h 597235"/>
              <a:gd name="connsiteX4" fmla="*/ 0 w 1958147"/>
              <a:gd name="connsiteY4" fmla="*/ 0 h 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147" h="597235">
                <a:moveTo>
                  <a:pt x="0" y="0"/>
                </a:moveTo>
                <a:lnTo>
                  <a:pt x="1958147" y="0"/>
                </a:lnTo>
                <a:lnTo>
                  <a:pt x="1958147" y="597235"/>
                </a:lnTo>
                <a:lnTo>
                  <a:pt x="0" y="597235"/>
                </a:lnTo>
                <a:lnTo>
                  <a:pt x="0" y="0"/>
                </a:lnTo>
                <a:close/>
              </a:path>
            </a:pathLst>
          </a:custGeom>
          <a:solidFill>
            <a:schemeClr val="accent4">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11430" tIns="11430" rIns="11430" bIns="11430" spcCol="1270" anchor="ctr"/>
          <a:lstStyle/>
          <a:p>
            <a:pPr marL="0" marR="0" lvl="0" indent="0" algn="ctr" defTabSz="8001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j-ea"/>
                <a:ea typeface="+mj-ea"/>
                <a:cs typeface="+mn-cs"/>
                <a:sym typeface="+mn-ea"/>
              </a:rPr>
              <a:t>形而上学</a:t>
            </a:r>
            <a:endParaRPr kumimoji="0" lang="zh-CN" altLang="en-US" sz="2400" b="0" i="0" u="none" strike="noStrike" kern="1200" cap="none" spc="0" normalizeH="0" baseline="0" noProof="0" dirty="0">
              <a:ln>
                <a:noFill/>
              </a:ln>
              <a:solidFill>
                <a:schemeClr val="tx1"/>
              </a:solidFill>
              <a:effectLst/>
              <a:uLnTx/>
              <a:uFillTx/>
              <a:latin typeface="+mj-ea"/>
              <a:ea typeface="+mj-ea"/>
              <a:cs typeface="+mn-cs"/>
              <a:sym typeface="+mn-ea"/>
            </a:endParaRPr>
          </a:p>
        </p:txBody>
      </p:sp>
      <p:sp>
        <p:nvSpPr>
          <p:cNvPr id="23559" name="文本框 1"/>
          <p:cNvSpPr txBox="1"/>
          <p:nvPr/>
        </p:nvSpPr>
        <p:spPr>
          <a:xfrm>
            <a:off x="7258050" y="2171700"/>
            <a:ext cx="3330575" cy="1863725"/>
          </a:xfrm>
          <a:prstGeom prst="rect">
            <a:avLst/>
          </a:prstGeom>
          <a:noFill/>
          <a:ln w="9525">
            <a:noFill/>
          </a:ln>
        </p:spPr>
        <p:txBody>
          <a:bodyPr anchor="t">
            <a:spAutoFit/>
          </a:bodyPr>
          <a:p>
            <a:pPr algn="just" eaLnBrk="0" hangingPunct="0">
              <a:lnSpc>
                <a:spcPct val="120000"/>
              </a:lnSpc>
              <a:spcBef>
                <a:spcPts val="1400"/>
              </a:spcBef>
              <a:buFont typeface="Arial" panose="020B0604020202020204" pitchFamily="34" charset="0"/>
            </a:pPr>
            <a:r>
              <a:rPr lang="zh-CN" altLang="en-US" sz="2400" dirty="0">
                <a:latin typeface="Arial" panose="020B0604020202020204" pitchFamily="34" charset="0"/>
                <a:ea typeface="等线"/>
              </a:rPr>
              <a:t>用联系的、发展的、全面的观点看问题，认为发展的根本原因在于事物的内部矛盾。</a:t>
            </a:r>
            <a:endParaRPr lang="zh-CN" altLang="en-US" sz="2400" dirty="0">
              <a:latin typeface="Arial" panose="020B0604020202020204" pitchFamily="34" charset="0"/>
              <a:ea typeface="等线"/>
            </a:endParaRPr>
          </a:p>
        </p:txBody>
      </p:sp>
      <p:sp>
        <p:nvSpPr>
          <p:cNvPr id="23560" name="文本框 15"/>
          <p:cNvSpPr txBox="1"/>
          <p:nvPr/>
        </p:nvSpPr>
        <p:spPr>
          <a:xfrm>
            <a:off x="7258050" y="4127500"/>
            <a:ext cx="3330575" cy="1863725"/>
          </a:xfrm>
          <a:prstGeom prst="rect">
            <a:avLst/>
          </a:prstGeom>
          <a:noFill/>
          <a:ln w="9525">
            <a:noFill/>
          </a:ln>
        </p:spPr>
        <p:txBody>
          <a:bodyPr anchor="t">
            <a:spAutoFit/>
          </a:bodyPr>
          <a:p>
            <a:pPr algn="just" eaLnBrk="0" hangingPunct="0">
              <a:lnSpc>
                <a:spcPct val="120000"/>
              </a:lnSpc>
              <a:spcBef>
                <a:spcPts val="1400"/>
              </a:spcBef>
              <a:buFont typeface="Arial" panose="020B0604020202020204" pitchFamily="34" charset="0"/>
            </a:pPr>
            <a:r>
              <a:rPr lang="zh-CN" altLang="en-US" sz="2400" dirty="0">
                <a:latin typeface="Arial" panose="020B0604020202020204" pitchFamily="34" charset="0"/>
                <a:ea typeface="等线"/>
              </a:rPr>
              <a:t>用孤立的、静止的、片面的观点看世界，否认事物内部矛盾的存在和作用。</a:t>
            </a:r>
            <a:endParaRPr lang="zh-CN" altLang="en-US" sz="2400" dirty="0">
              <a:latin typeface="Arial" panose="020B0604020202020204" pitchFamily="34" charset="0"/>
              <a:ea typeface="等线"/>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内容占位符 2"/>
          <p:cNvSpPr>
            <a:spLocks noGrp="1"/>
          </p:cNvSpPr>
          <p:nvPr>
            <p:ph idx="1"/>
          </p:nvPr>
        </p:nvSpPr>
        <p:spPr>
          <a:xfrm>
            <a:off x="122238" y="893763"/>
            <a:ext cx="12069762" cy="4754562"/>
          </a:xfrm>
        </p:spPr>
        <p:txBody>
          <a:bodyPr anchor="t"/>
          <a:p>
            <a:r>
              <a:rPr lang="zh-CN" altLang="en-US"/>
              <a:t>第一性，第二性</a:t>
            </a:r>
            <a:endParaRPr lang="zh-CN" altLang="en-US"/>
          </a:p>
          <a:p>
            <a:r>
              <a:rPr lang="zh-CN" altLang="en-US"/>
              <a:t>同一性：矛盾的同一性是指矛盾着的对立面之间相互依存、相互吸引、相互贯通的一种趋势和联系。有无相生，难易相成，长短相较，高下相倾，音声相和，前后相随”等，这些都体现了矛盾双方相互依赖。“善游者溺，善骑者堕”、“乱生于治，怯生于勇”、“塞翁失马焉知非福”、“乐极生悲”、“否极泰来”等，这些都体现了矛盾双方相互转化。</a:t>
            </a:r>
            <a:endParaRPr lang="zh-CN" altLang="en-US"/>
          </a:p>
          <a:p>
            <a:r>
              <a:rPr lang="zh-CN" altLang="en-US"/>
              <a:t>同一性强调矛盾双方相互联系和制约的关系，不强调对立。统一性强调的是矛盾双方相互立斗争之后，统一于事物当中。同一性不强调对立，统一性强调对立之后的统一。</a:t>
            </a:r>
            <a:endParaRPr lang="zh-CN" altLang="en-US"/>
          </a:p>
          <a:p>
            <a:r>
              <a:rPr lang="zh-CN" altLang="en-US"/>
              <a:t>统一性是指矛盾对立双方有互相转化的趋势，可以合为一体，或者说可以和谐化。</a:t>
            </a:r>
            <a:endParaRPr lang="zh-CN" altLang="en-US"/>
          </a:p>
        </p:txBody>
      </p:sp>
      <p:grpSp>
        <p:nvGrpSpPr>
          <p:cNvPr id="26665" name="组合 26664"/>
          <p:cNvGrpSpPr/>
          <p:nvPr/>
        </p:nvGrpSpPr>
        <p:grpSpPr>
          <a:xfrm>
            <a:off x="560388" y="5648325"/>
            <a:ext cx="11087100" cy="590550"/>
            <a:chOff x="0" y="816"/>
            <a:chExt cx="5760" cy="372"/>
          </a:xfrm>
        </p:grpSpPr>
        <p:pic>
          <p:nvPicPr>
            <p:cNvPr id="24579" name="图片 26665"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24580" name="图片 26666"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6665"/>
                                        </p:tgtEl>
                                        <p:attrNameLst>
                                          <p:attrName>style.visibility</p:attrName>
                                        </p:attrNameLst>
                                      </p:cBhvr>
                                      <p:to>
                                        <p:strVal val="visible"/>
                                      </p:to>
                                    </p:set>
                                    <p:anim calcmode="lin" valueType="num">
                                      <p:cBhvr>
                                        <p:cTn id="7" dur="500" fill="hold"/>
                                        <p:tgtEl>
                                          <p:spTgt spid="26665"/>
                                        </p:tgtEl>
                                        <p:attrNameLst>
                                          <p:attrName>ppt_w</p:attrName>
                                        </p:attrNameLst>
                                      </p:cBhvr>
                                      <p:tavLst>
                                        <p:tav tm="0">
                                          <p:val>
                                            <p:fltVal val="0.000000"/>
                                          </p:val>
                                        </p:tav>
                                        <p:tav tm="100000">
                                          <p:val>
                                            <p:strVal val="#ppt_w"/>
                                          </p:val>
                                        </p:tav>
                                      </p:tavLst>
                                    </p:anim>
                                    <p:anim calcmode="lin" valueType="num">
                                      <p:cBhvr>
                                        <p:cTn id="8" dur="500" fill="hold"/>
                                        <p:tgtEl>
                                          <p:spTgt spid="266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内容占位符 2"/>
          <p:cNvSpPr>
            <a:spLocks noGrp="1"/>
          </p:cNvSpPr>
          <p:nvPr>
            <p:ph idx="1"/>
          </p:nvPr>
        </p:nvSpPr>
        <p:spPr>
          <a:xfrm>
            <a:off x="558800" y="269875"/>
            <a:ext cx="10515600" cy="4351338"/>
          </a:xfrm>
        </p:spPr>
        <p:txBody>
          <a:bodyPr anchor="t"/>
          <a:p>
            <a:pPr marL="0" indent="0">
              <a:buNone/>
            </a:pPr>
            <a:endParaRPr lang="zh-CN" altLang="en-US"/>
          </a:p>
          <a:p>
            <a:pPr marL="0" indent="0">
              <a:buNone/>
            </a:pPr>
            <a:r>
              <a:rPr lang="zh-CN" altLang="en-US" sz="3600"/>
              <a:t>斗争性：</a:t>
            </a:r>
            <a:endParaRPr lang="zh-CN" altLang="en-US" sz="3600"/>
          </a:p>
          <a:p>
            <a:pPr marL="0" indent="0">
              <a:buNone/>
            </a:pPr>
            <a:r>
              <a:rPr lang="zh-CN" altLang="en-US" sz="3600">
                <a:solidFill>
                  <a:srgbClr val="FF0000"/>
                </a:solidFill>
                <a:sym typeface="等线"/>
              </a:rPr>
              <a:t>(单选)</a:t>
            </a:r>
            <a:r>
              <a:rPr lang="zh-CN" altLang="en-US" sz="3600">
                <a:sym typeface="等线"/>
              </a:rPr>
              <a:t>矛盾的斗争性在推动事物发展的过程中起着重要的作用。以下说法正确的是(     )</a:t>
            </a:r>
            <a:endParaRPr lang="zh-CN" altLang="en-US" sz="3600"/>
          </a:p>
          <a:p>
            <a:pPr marL="0" indent="0">
              <a:buNone/>
            </a:pPr>
            <a:r>
              <a:rPr lang="zh-CN" altLang="en-US" sz="3600">
                <a:sym typeface="等线"/>
              </a:rPr>
              <a:t>A.斗争本身就是发展     </a:t>
            </a:r>
            <a:r>
              <a:rPr lang="zh-CN" altLang="en-US" sz="3600">
                <a:solidFill>
                  <a:srgbClr val="FF0000"/>
                </a:solidFill>
                <a:sym typeface="等线"/>
              </a:rPr>
              <a:t>B.斗争性是无条件的、绝对的</a:t>
            </a:r>
            <a:endParaRPr lang="zh-CN" altLang="en-US" sz="3600">
              <a:solidFill>
                <a:srgbClr val="FF0000"/>
              </a:solidFill>
            </a:endParaRPr>
          </a:p>
          <a:p>
            <a:pPr marL="0" indent="0">
              <a:buNone/>
            </a:pPr>
            <a:r>
              <a:rPr lang="zh-CN" altLang="en-US" sz="3600">
                <a:sym typeface="等线"/>
              </a:rPr>
              <a:t>C.任何斗争都能起到推动事物发展的作用   D.斗争性始终处于主要的方面</a:t>
            </a:r>
            <a:endParaRPr lang="zh-CN" altLang="en-US" sz="3600"/>
          </a:p>
          <a:p>
            <a:pPr marL="0" indent="0">
              <a:buNone/>
            </a:pPr>
            <a:endParaRPr lang="zh-CN" altLang="en-US" sz="3600"/>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192" name="组合 7191"/>
          <p:cNvGrpSpPr/>
          <p:nvPr/>
        </p:nvGrpSpPr>
        <p:grpSpPr>
          <a:xfrm>
            <a:off x="2351088" y="4868863"/>
            <a:ext cx="7632700" cy="1584325"/>
            <a:chOff x="249" y="1525"/>
            <a:chExt cx="5216" cy="2450"/>
          </a:xfrm>
        </p:grpSpPr>
        <p:grpSp>
          <p:nvGrpSpPr>
            <p:cNvPr id="28674" name="Group 9"/>
            <p:cNvGrpSpPr/>
            <p:nvPr/>
          </p:nvGrpSpPr>
          <p:grpSpPr>
            <a:xfrm>
              <a:off x="249" y="1525"/>
              <a:ext cx="5216" cy="2450"/>
              <a:chOff x="816" y="2304"/>
              <a:chExt cx="1440" cy="448"/>
            </a:xfrm>
          </p:grpSpPr>
          <p:sp>
            <p:nvSpPr>
              <p:cNvPr id="28675"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7195" name="Rectangle 11"/>
              <p:cNvSpPr/>
              <p:nvPr/>
            </p:nvSpPr>
            <p:spPr>
              <a:xfrm>
                <a:off x="816" y="2304"/>
                <a:ext cx="1440" cy="393"/>
              </a:xfrm>
              <a:prstGeom prst="rect">
                <a:avLst/>
              </a:prstGeom>
              <a:solidFill>
                <a:schemeClr val="hlink"/>
              </a:solidFill>
              <a:ln w="9525">
                <a:noFill/>
              </a:ln>
            </p:spPr>
            <p:txBody>
              <a:bodyPr wrap="none" anchor="ctr"/>
              <a:p>
                <a:pPr fontAlgn="base"/>
                <a:endParaRPr sz="2800" strike="noStrike" noProof="1" dirty="0">
                  <a:effectLst>
                    <a:outerShdw blurRad="38100" dist="38100" dir="2700000">
                      <a:srgbClr val="000000"/>
                    </a:outerShdw>
                  </a:effectLst>
                  <a:latin typeface="Calibri" panose="020F0502020204030204" pitchFamily="34" charset="0"/>
                  <a:ea typeface="隶书" panose="02010509060101010101" pitchFamily="49" charset="-122"/>
                </a:endParaRPr>
              </a:p>
            </p:txBody>
          </p:sp>
        </p:grpSp>
        <p:sp>
          <p:nvSpPr>
            <p:cNvPr id="7196" name="文本框 7195"/>
            <p:cNvSpPr txBox="1"/>
            <p:nvPr/>
          </p:nvSpPr>
          <p:spPr>
            <a:xfrm>
              <a:off x="336" y="1569"/>
              <a:ext cx="5039" cy="998"/>
            </a:xfrm>
            <a:prstGeom prst="rect">
              <a:avLst/>
            </a:prstGeom>
            <a:solidFill>
              <a:srgbClr val="009999">
                <a:alpha val="91000"/>
              </a:srgbClr>
            </a:solidFill>
            <a:ln w="38100">
              <a:noFill/>
            </a:ln>
          </p:spPr>
          <p:txBody>
            <a:bodyPr>
              <a:spAutoFit/>
            </a:bodyPr>
            <a:p>
              <a:pPr marR="0" defTabSz="914400">
                <a:lnSpc>
                  <a:spcPct val="120000"/>
                </a:lnSpc>
                <a:buClrTx/>
                <a:buSzTx/>
                <a:buFontTx/>
              </a:pPr>
              <a:r>
                <a:rPr kumimoji="0" lang="en-US" altLang="zh-CN" sz="3000" kern="1200" cap="none" spc="0" normalizeH="0" baseline="0" noProof="1" dirty="0">
                  <a:effectLst>
                    <a:outerShdw blurRad="38100" dist="38100" dir="2700000">
                      <a:srgbClr val="000000"/>
                    </a:outerShdw>
                  </a:effectLst>
                  <a:latin typeface="华文楷体" panose="02010600040101010101" pitchFamily="2" charset="-122"/>
                  <a:ea typeface="华文楷体" panose="02010600040101010101" pitchFamily="2" charset="-122"/>
                  <a:cs typeface="+mn-cs"/>
                </a:rPr>
                <a:t>	</a:t>
              </a:r>
              <a:endParaRPr kumimoji="0" lang="en-US" altLang="zh-CN" sz="3000" kern="1200" cap="none" spc="0" normalizeH="0" baseline="0" noProof="1">
                <a:effectLst>
                  <a:outerShdw blurRad="38100" dist="38100" dir="2700000">
                    <a:srgbClr val="000000"/>
                  </a:outerShdw>
                </a:effectLst>
                <a:latin typeface="华文楷体" panose="02010600040101010101" pitchFamily="2" charset="-122"/>
                <a:ea typeface="华文楷体" panose="02010600040101010101" pitchFamily="2" charset="-122"/>
                <a:cs typeface="+mn-cs"/>
              </a:endParaRPr>
            </a:p>
          </p:txBody>
        </p:sp>
      </p:grpSp>
      <p:sp>
        <p:nvSpPr>
          <p:cNvPr id="7170" name="流程图: 可选过程 7169"/>
          <p:cNvSpPr/>
          <p:nvPr/>
        </p:nvSpPr>
        <p:spPr>
          <a:xfrm>
            <a:off x="6934200" y="3962400"/>
            <a:ext cx="2057400" cy="609600"/>
          </a:xfrm>
          <a:prstGeom prst="flowChartAlternateProcess">
            <a:avLst/>
          </a:prstGeom>
          <a:gradFill rotWithShape="1">
            <a:gsLst>
              <a:gs pos="0">
                <a:srgbClr val="FFFFFF"/>
              </a:gs>
              <a:gs pos="100000">
                <a:schemeClr val="accent2"/>
              </a:gs>
            </a:gsLst>
            <a:path path="shape">
              <a:fillToRect l="50000" t="50000" r="50000" b="50000"/>
            </a:path>
            <a:tileRect/>
          </a:gra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anchor="t"/>
          <a:p>
            <a:pPr eaLnBrk="0" hangingPunct="0"/>
            <a:endParaRPr lang="zh-CN" altLang="en-US">
              <a:latin typeface="等线"/>
              <a:ea typeface="等线"/>
            </a:endParaRPr>
          </a:p>
        </p:txBody>
      </p:sp>
      <p:sp>
        <p:nvSpPr>
          <p:cNvPr id="7171" name="流程图: 可选过程 7170"/>
          <p:cNvSpPr/>
          <p:nvPr/>
        </p:nvSpPr>
        <p:spPr>
          <a:xfrm>
            <a:off x="3124200" y="3962400"/>
            <a:ext cx="2057400" cy="609600"/>
          </a:xfrm>
          <a:prstGeom prst="flowChartAlternateProcess">
            <a:avLst/>
          </a:prstGeom>
          <a:gradFill rotWithShape="1">
            <a:gsLst>
              <a:gs pos="0">
                <a:srgbClr val="FFFFFF"/>
              </a:gs>
              <a:gs pos="100000">
                <a:schemeClr val="accent2"/>
              </a:gs>
            </a:gsLst>
            <a:path path="shape">
              <a:fillToRect l="50000" t="50000" r="50000" b="50000"/>
            </a:path>
            <a:tileRect/>
          </a:gra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anchor="t"/>
          <a:p>
            <a:pPr eaLnBrk="0" hangingPunct="0"/>
            <a:endParaRPr lang="zh-CN" altLang="en-US">
              <a:latin typeface="等线"/>
              <a:ea typeface="等线"/>
            </a:endParaRPr>
          </a:p>
        </p:txBody>
      </p:sp>
      <p:sp>
        <p:nvSpPr>
          <p:cNvPr id="7172" name="文本框 7171"/>
          <p:cNvSpPr txBox="1"/>
          <p:nvPr/>
        </p:nvSpPr>
        <p:spPr>
          <a:xfrm>
            <a:off x="3143250" y="3933825"/>
            <a:ext cx="1981200" cy="579438"/>
          </a:xfrm>
          <a:prstGeom prst="rect">
            <a:avLst/>
          </a:prstGeom>
          <a:solidFill>
            <a:schemeClr val="accent2"/>
          </a:soli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wrap="none" anchor="ctr"/>
          <a:p>
            <a:pPr marR="0" defTabSz="914400">
              <a:spcBef>
                <a:spcPct val="50000"/>
              </a:spcBef>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方正美黑简体" pitchFamily="2" charset="-122"/>
                <a:cs typeface="+mn-cs"/>
              </a:rPr>
              <a:t>唯心主义</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方正美黑简体" pitchFamily="2" charset="-122"/>
              <a:cs typeface="+mn-cs"/>
            </a:endParaRPr>
          </a:p>
        </p:txBody>
      </p:sp>
      <p:sp>
        <p:nvSpPr>
          <p:cNvPr id="7173" name="任意多边形 7172"/>
          <p:cNvSpPr/>
          <p:nvPr/>
        </p:nvSpPr>
        <p:spPr>
          <a:xfrm>
            <a:off x="5257800" y="4114800"/>
            <a:ext cx="1447800" cy="4572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FFFF"/>
              </a:gs>
              <a:gs pos="100000">
                <a:schemeClr val="accent2"/>
              </a:gs>
            </a:gsLst>
            <a:path path="rect">
              <a:fillToRect l="50000" t="50000" r="50000" b="50000"/>
            </a:path>
            <a:tileRect/>
          </a:gra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a:p>
            <a:endParaRPr lang="zh-CN" altLang="en-US"/>
          </a:p>
        </p:txBody>
      </p:sp>
      <p:sp>
        <p:nvSpPr>
          <p:cNvPr id="7174" name="流程图: 可选过程 7173"/>
          <p:cNvSpPr/>
          <p:nvPr/>
        </p:nvSpPr>
        <p:spPr>
          <a:xfrm>
            <a:off x="3124200" y="2362200"/>
            <a:ext cx="1981200" cy="685800"/>
          </a:xfrm>
          <a:prstGeom prst="flowChartAlternateProcess">
            <a:avLst/>
          </a:prstGeom>
          <a:gradFill rotWithShape="1">
            <a:gsLst>
              <a:gs pos="0">
                <a:srgbClr val="FFFFFF"/>
              </a:gs>
              <a:gs pos="100000">
                <a:schemeClr val="accent2"/>
              </a:gs>
            </a:gsLst>
            <a:path path="shape">
              <a:fillToRect l="50000" t="50000" r="50000" b="50000"/>
            </a:path>
            <a:tileRect/>
          </a:gra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anchor="t"/>
          <a:p>
            <a:pPr eaLnBrk="0" hangingPunct="0"/>
            <a:endParaRPr lang="zh-CN" altLang="en-US">
              <a:latin typeface="等线"/>
              <a:ea typeface="等线"/>
            </a:endParaRPr>
          </a:p>
        </p:txBody>
      </p:sp>
      <p:sp>
        <p:nvSpPr>
          <p:cNvPr id="7175" name="文本框 7174"/>
          <p:cNvSpPr txBox="1"/>
          <p:nvPr/>
        </p:nvSpPr>
        <p:spPr>
          <a:xfrm>
            <a:off x="3276600" y="2362200"/>
            <a:ext cx="1828800" cy="579438"/>
          </a:xfrm>
          <a:prstGeom prst="rect">
            <a:avLst/>
          </a:prstGeom>
          <a:solidFill>
            <a:schemeClr val="accent2"/>
          </a:soli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wrap="none" anchor="ctr"/>
          <a:p>
            <a:pPr marR="0" defTabSz="914400">
              <a:spcBef>
                <a:spcPct val="50000"/>
              </a:spcBef>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方正美黑简体" pitchFamily="2" charset="-122"/>
                <a:cs typeface="+mn-cs"/>
              </a:rPr>
              <a:t>唯物主义</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方正美黑简体" pitchFamily="2" charset="-122"/>
              <a:cs typeface="+mn-cs"/>
            </a:endParaRPr>
          </a:p>
        </p:txBody>
      </p:sp>
      <p:sp>
        <p:nvSpPr>
          <p:cNvPr id="7176" name="任意多边形 7175"/>
          <p:cNvSpPr/>
          <p:nvPr/>
        </p:nvSpPr>
        <p:spPr>
          <a:xfrm>
            <a:off x="5334000" y="2514600"/>
            <a:ext cx="1524000" cy="4572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FFFF"/>
              </a:gs>
              <a:gs pos="100000">
                <a:schemeClr val="accent2"/>
              </a:gs>
            </a:gsLst>
            <a:path path="rect">
              <a:fillToRect l="50000" t="50000" r="50000" b="50000"/>
            </a:path>
            <a:tileRect/>
          </a:gra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a:p>
            <a:endParaRPr lang="zh-CN" altLang="en-US"/>
          </a:p>
        </p:txBody>
      </p:sp>
      <p:sp>
        <p:nvSpPr>
          <p:cNvPr id="7177" name="流程图: 可选过程 7176"/>
          <p:cNvSpPr/>
          <p:nvPr/>
        </p:nvSpPr>
        <p:spPr>
          <a:xfrm>
            <a:off x="6934200" y="2362200"/>
            <a:ext cx="1981200" cy="685800"/>
          </a:xfrm>
          <a:prstGeom prst="flowChartAlternateProcess">
            <a:avLst/>
          </a:prstGeom>
          <a:gradFill rotWithShape="1">
            <a:gsLst>
              <a:gs pos="0">
                <a:srgbClr val="FFFFFF"/>
              </a:gs>
              <a:gs pos="100000">
                <a:schemeClr val="accent2"/>
              </a:gs>
            </a:gsLst>
            <a:path path="shape">
              <a:fillToRect l="50000" t="50000" r="50000" b="50000"/>
            </a:path>
            <a:tileRect/>
          </a:gra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anchor="t"/>
          <a:p>
            <a:pPr eaLnBrk="0" hangingPunct="0"/>
            <a:endParaRPr lang="zh-CN" altLang="en-US">
              <a:latin typeface="等线"/>
              <a:ea typeface="等线"/>
            </a:endParaRPr>
          </a:p>
        </p:txBody>
      </p:sp>
      <p:sp>
        <p:nvSpPr>
          <p:cNvPr id="7178" name="文本框 7177"/>
          <p:cNvSpPr txBox="1"/>
          <p:nvPr/>
        </p:nvSpPr>
        <p:spPr>
          <a:xfrm>
            <a:off x="7175500" y="2417763"/>
            <a:ext cx="1524000" cy="579438"/>
          </a:xfrm>
          <a:prstGeom prst="rect">
            <a:avLst/>
          </a:prstGeom>
          <a:solidFill>
            <a:schemeClr val="accent2"/>
          </a:soli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wrap="none" anchor="ctr"/>
          <a:p>
            <a:pPr marR="0" defTabSz="914400">
              <a:spcBef>
                <a:spcPct val="50000"/>
              </a:spcBef>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方正美黑简体" pitchFamily="2" charset="-122"/>
                <a:cs typeface="+mn-cs"/>
              </a:rPr>
              <a:t>辩证法</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方正美黑简体" pitchFamily="2" charset="-122"/>
              <a:cs typeface="+mn-cs"/>
            </a:endParaRPr>
          </a:p>
        </p:txBody>
      </p:sp>
      <p:sp>
        <p:nvSpPr>
          <p:cNvPr id="7179" name="文本框 7178"/>
          <p:cNvSpPr txBox="1"/>
          <p:nvPr/>
        </p:nvSpPr>
        <p:spPr>
          <a:xfrm>
            <a:off x="7010400" y="3962400"/>
            <a:ext cx="1828800" cy="579438"/>
          </a:xfrm>
          <a:prstGeom prst="rect">
            <a:avLst/>
          </a:prstGeom>
          <a:solidFill>
            <a:schemeClr val="accent2"/>
          </a:solidFill>
          <a:ln w="38100" cap="flat" cmpd="sng">
            <a:solidFill>
              <a:srgbClr val="000080"/>
            </a:solidFill>
            <a:prstDash val="solid"/>
            <a:miter/>
            <a:headEnd type="none" w="med" len="med"/>
            <a:tailEnd type="none" w="med" len="med"/>
          </a:ln>
          <a:effectLst>
            <a:outerShdw sy="50000" rotWithShape="0">
              <a:schemeClr val="bg2">
                <a:alpha val="50000"/>
              </a:schemeClr>
            </a:outerShdw>
          </a:effectLst>
        </p:spPr>
        <p:txBody>
          <a:bodyPr wrap="none" anchor="ctr"/>
          <a:p>
            <a:pPr marR="0" defTabSz="914400">
              <a:spcBef>
                <a:spcPct val="50000"/>
              </a:spcBef>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方正美黑简体" pitchFamily="2" charset="-122"/>
                <a:cs typeface="+mn-cs"/>
              </a:rPr>
              <a:t>形而上学</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方正美黑简体" pitchFamily="2" charset="-122"/>
              <a:cs typeface="+mn-cs"/>
            </a:endParaRPr>
          </a:p>
        </p:txBody>
      </p:sp>
      <p:sp>
        <p:nvSpPr>
          <p:cNvPr id="7180" name="直接连接符 7179"/>
          <p:cNvSpPr/>
          <p:nvPr/>
        </p:nvSpPr>
        <p:spPr>
          <a:xfrm>
            <a:off x="4267200" y="3048000"/>
            <a:ext cx="2590800" cy="1066800"/>
          </a:xfrm>
          <a:prstGeom prst="line">
            <a:avLst/>
          </a:prstGeom>
          <a:ln w="76200" cap="flat" cmpd="sng">
            <a:solidFill>
              <a:srgbClr val="CC0000"/>
            </a:solidFill>
            <a:prstDash val="solid"/>
            <a:round/>
            <a:headEnd type="none" w="med" len="med"/>
            <a:tailEnd type="triangle" w="med" len="med"/>
          </a:ln>
        </p:spPr>
      </p:sp>
      <p:sp>
        <p:nvSpPr>
          <p:cNvPr id="7181" name="直接连接符 7180"/>
          <p:cNvSpPr/>
          <p:nvPr/>
        </p:nvSpPr>
        <p:spPr>
          <a:xfrm flipV="1">
            <a:off x="4038600" y="3048000"/>
            <a:ext cx="2895600" cy="838200"/>
          </a:xfrm>
          <a:prstGeom prst="line">
            <a:avLst/>
          </a:prstGeom>
          <a:ln w="76200" cap="flat" cmpd="sng">
            <a:solidFill>
              <a:srgbClr val="CC0000"/>
            </a:solidFill>
            <a:prstDash val="solid"/>
            <a:round/>
            <a:headEnd type="none" w="med" len="med"/>
            <a:tailEnd type="triangle" w="med" len="med"/>
          </a:ln>
        </p:spPr>
      </p:sp>
      <p:sp>
        <p:nvSpPr>
          <p:cNvPr id="7182" name="矩形 7181"/>
          <p:cNvSpPr/>
          <p:nvPr/>
        </p:nvSpPr>
        <p:spPr>
          <a:xfrm>
            <a:off x="2495550" y="4954588"/>
            <a:ext cx="7315200" cy="1076325"/>
          </a:xfrm>
          <a:prstGeom prst="rect">
            <a:avLst/>
          </a:prstGeom>
          <a:noFill/>
          <a:ln w="9525">
            <a:noFill/>
          </a:ln>
        </p:spPr>
        <p:txBody>
          <a:bodyPr anchor="t">
            <a:spAutoFit/>
          </a:bodyPr>
          <a:p>
            <a:r>
              <a:rPr lang="en-US" altLang="zh-CN" sz="3200" dirty="0">
                <a:latin typeface="Arial" panose="020B0604020202020204" pitchFamily="34" charset="0"/>
                <a:ea typeface="楷体_GB2312" pitchFamily="49" charset="-122"/>
              </a:rPr>
              <a:t>         </a:t>
            </a:r>
            <a:r>
              <a:rPr lang="zh-CN" altLang="en-US" sz="3200" dirty="0">
                <a:latin typeface="Arial" panose="020B0604020202020204" pitchFamily="34" charset="0"/>
                <a:ea typeface="楷体_GB2312" pitchFamily="49" charset="-122"/>
              </a:rPr>
              <a:t>方法论同世界观是统一的。哲学既是世界观又是方法论。</a:t>
            </a:r>
            <a:endParaRPr lang="zh-CN" altLang="en-US" sz="3200" dirty="0">
              <a:latin typeface="Arial" panose="020B0604020202020204" pitchFamily="34" charset="0"/>
              <a:ea typeface="楷体_GB2312" pitchFamily="49" charset="-122"/>
            </a:endParaRPr>
          </a:p>
        </p:txBody>
      </p:sp>
      <p:grpSp>
        <p:nvGrpSpPr>
          <p:cNvPr id="7197" name="组合 7196"/>
          <p:cNvGrpSpPr/>
          <p:nvPr/>
        </p:nvGrpSpPr>
        <p:grpSpPr>
          <a:xfrm>
            <a:off x="2208213" y="620713"/>
            <a:ext cx="7632700" cy="1655762"/>
            <a:chOff x="295" y="1117"/>
            <a:chExt cx="4808" cy="1043"/>
          </a:xfrm>
        </p:grpSpPr>
        <p:grpSp>
          <p:nvGrpSpPr>
            <p:cNvPr id="28692" name="组合 7197"/>
            <p:cNvGrpSpPr/>
            <p:nvPr/>
          </p:nvGrpSpPr>
          <p:grpSpPr>
            <a:xfrm>
              <a:off x="1202" y="1253"/>
              <a:ext cx="3901" cy="862"/>
              <a:chOff x="249" y="1525"/>
              <a:chExt cx="5216" cy="2450"/>
            </a:xfrm>
          </p:grpSpPr>
          <p:grpSp>
            <p:nvGrpSpPr>
              <p:cNvPr id="28693" name="Group 9"/>
              <p:cNvGrpSpPr/>
              <p:nvPr/>
            </p:nvGrpSpPr>
            <p:grpSpPr>
              <a:xfrm>
                <a:off x="249" y="1525"/>
                <a:ext cx="5216" cy="2450"/>
                <a:chOff x="816" y="2304"/>
                <a:chExt cx="1440" cy="448"/>
              </a:xfrm>
            </p:grpSpPr>
            <p:sp>
              <p:nvSpPr>
                <p:cNvPr id="28694"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7201" name="Rectangle 11"/>
                <p:cNvSpPr/>
                <p:nvPr/>
              </p:nvSpPr>
              <p:spPr>
                <a:xfrm>
                  <a:off x="816" y="2304"/>
                  <a:ext cx="1440" cy="393"/>
                </a:xfrm>
                <a:prstGeom prst="rect">
                  <a:avLst/>
                </a:prstGeom>
                <a:solidFill>
                  <a:schemeClr val="hlink"/>
                </a:solidFill>
                <a:ln w="9525">
                  <a:noFill/>
                </a:ln>
              </p:spPr>
              <p:txBody>
                <a:bodyPr wrap="none" anchor="ctr"/>
                <a:p>
                  <a:pPr fontAlgn="base"/>
                  <a:endParaRPr sz="2800" strike="noStrike" noProof="1" dirty="0">
                    <a:effectLst>
                      <a:outerShdw blurRad="38100" dist="38100" dir="2700000">
                        <a:srgbClr val="000000"/>
                      </a:outerShdw>
                    </a:effectLst>
                    <a:latin typeface="Calibri" panose="020F0502020204030204" pitchFamily="34" charset="0"/>
                    <a:ea typeface="隶书" panose="02010509060101010101" pitchFamily="49" charset="-122"/>
                  </a:endParaRPr>
                </a:p>
              </p:txBody>
            </p:sp>
          </p:grpSp>
          <p:sp>
            <p:nvSpPr>
              <p:cNvPr id="7202" name="文本框 7201"/>
              <p:cNvSpPr txBox="1"/>
              <p:nvPr/>
            </p:nvSpPr>
            <p:spPr>
              <a:xfrm>
                <a:off x="336" y="1568"/>
                <a:ext cx="5039" cy="1155"/>
              </a:xfrm>
              <a:prstGeom prst="rect">
                <a:avLst/>
              </a:prstGeom>
              <a:solidFill>
                <a:srgbClr val="009999">
                  <a:alpha val="91000"/>
                </a:srgbClr>
              </a:solidFill>
              <a:ln w="38100">
                <a:noFill/>
              </a:ln>
            </p:spPr>
            <p:txBody>
              <a:bodyPr>
                <a:spAutoFit/>
              </a:bodyPr>
              <a:p>
                <a:pPr marR="0" defTabSz="914400">
                  <a:lnSpc>
                    <a:spcPct val="120000"/>
                  </a:lnSpc>
                  <a:buClrTx/>
                  <a:buSzTx/>
                  <a:buFontTx/>
                </a:pPr>
                <a:r>
                  <a:rPr kumimoji="0" lang="en-US" altLang="zh-CN" sz="3000" kern="1200" cap="none" spc="0" normalizeH="0" baseline="0" noProof="1" dirty="0">
                    <a:effectLst>
                      <a:outerShdw blurRad="38100" dist="38100" dir="2700000">
                        <a:srgbClr val="000000"/>
                      </a:outerShdw>
                    </a:effectLst>
                    <a:latin typeface="华文楷体" panose="02010600040101010101" pitchFamily="2" charset="-122"/>
                    <a:ea typeface="华文楷体" panose="02010600040101010101" pitchFamily="2" charset="-122"/>
                    <a:cs typeface="+mn-cs"/>
                  </a:rPr>
                  <a:t>	</a:t>
                </a:r>
                <a:endParaRPr kumimoji="0" lang="en-US" altLang="zh-CN" sz="3000" kern="1200" cap="none" spc="0" normalizeH="0" baseline="0" noProof="1">
                  <a:effectLst>
                    <a:outerShdw blurRad="38100" dist="38100" dir="2700000">
                      <a:srgbClr val="000000"/>
                    </a:outerShdw>
                  </a:effectLst>
                  <a:latin typeface="华文楷体" panose="02010600040101010101" pitchFamily="2" charset="-122"/>
                  <a:ea typeface="华文楷体" panose="02010600040101010101" pitchFamily="2" charset="-122"/>
                  <a:cs typeface="+mn-cs"/>
                </a:endParaRPr>
              </a:p>
            </p:txBody>
          </p:sp>
        </p:grpSp>
        <p:sp>
          <p:nvSpPr>
            <p:cNvPr id="7203" name="文本框 7202"/>
            <p:cNvSpPr txBox="1"/>
            <p:nvPr/>
          </p:nvSpPr>
          <p:spPr>
            <a:xfrm>
              <a:off x="1292" y="1253"/>
              <a:ext cx="3696" cy="658"/>
            </a:xfrm>
            <a:prstGeom prst="rect">
              <a:avLst/>
            </a:prstGeom>
            <a:noFill/>
            <a:ln w="19050">
              <a:noFill/>
            </a:ln>
          </p:spPr>
          <p:txBody>
            <a:bodyPr>
              <a:spAutoFit/>
            </a:bodyPr>
            <a:p>
              <a:pPr marR="0" defTabSz="914400">
                <a:buClr>
                  <a:srgbClr val="00FF99"/>
                </a:buClr>
                <a:buSzTx/>
                <a:buFont typeface="Wingdings" panose="05000000000000000000" pitchFamily="2" charset="2"/>
              </a:pPr>
              <a:r>
                <a:rPr kumimoji="0" lang="zh-CN" altLang="en-US" sz="3100" kern="1200" cap="none" spc="0" normalizeH="0" baseline="0" noProof="1" dirty="0">
                  <a:effectLst>
                    <a:outerShdw blurRad="38100" dist="38100" dir="2700000">
                      <a:srgbClr val="C0C0C0"/>
                    </a:outerShdw>
                  </a:effectLst>
                  <a:latin typeface="Calibri" panose="020F0502020204030204" pitchFamily="34" charset="0"/>
                  <a:ea typeface="隶书" panose="02010509060101010101" pitchFamily="49" charset="-122"/>
                  <a:cs typeface="+mn-cs"/>
                </a:rPr>
                <a:t>是人们认识和改造世界所遵循的根本方法的学说和理论体系。</a:t>
              </a:r>
              <a:endParaRPr kumimoji="0" lang="zh-CN" altLang="en-US" sz="3100" kern="1200" cap="none" spc="0" normalizeH="0" baseline="0" noProof="1">
                <a:effectLst>
                  <a:outerShdw blurRad="38100" dist="38100" dir="2700000">
                    <a:srgbClr val="C0C0C0"/>
                  </a:outerShdw>
                </a:effectLst>
                <a:latin typeface="Calibri" panose="020F0502020204030204" pitchFamily="34" charset="0"/>
                <a:ea typeface="隶书" panose="02010509060101010101" pitchFamily="49" charset="-122"/>
                <a:cs typeface="+mn-cs"/>
              </a:endParaRPr>
            </a:p>
          </p:txBody>
        </p:sp>
        <p:sp>
          <p:nvSpPr>
            <p:cNvPr id="7204" name="AutoShape 17"/>
            <p:cNvSpPr/>
            <p:nvPr/>
          </p:nvSpPr>
          <p:spPr>
            <a:xfrm>
              <a:off x="1152" y="1253"/>
              <a:ext cx="3905" cy="720"/>
            </a:xfrm>
            <a:prstGeom prst="roundRect">
              <a:avLst>
                <a:gd name="adj" fmla="val 12727"/>
              </a:avLst>
            </a:prstGeom>
            <a:noFill/>
            <a:ln w="38100" cap="flat" cmpd="sng">
              <a:solidFill>
                <a:schemeClr val="hlink"/>
              </a:solidFill>
              <a:prstDash val="solid"/>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rPr>
                <a:t>            </a:t>
              </a:r>
              <a:endParaRPr kumimoji="0" lang="en-US" altLang="zh-CN" sz="24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rPr>
                <a:t>              </a:t>
              </a:r>
              <a:endParaRPr kumimoji="0" lang="en-US" altLang="zh-CN" sz="2400" b="0" i="0" u="none" strike="noStrike" kern="1200" cap="none" spc="0" normalizeH="0" baseline="0" noProof="1" dirty="0">
                <a:solidFill>
                  <a:schemeClr val="tx1"/>
                </a:solidFill>
                <a:effectLst>
                  <a:outerShdw blurRad="38100" dist="38100" dir="2700000">
                    <a:srgbClr val="C0C0C0"/>
                  </a:outerShdw>
                </a:effectLst>
                <a:latin typeface="Calibri" panose="020F0502020204030204" pitchFamily="34" charset="0"/>
                <a:ea typeface="楷体_GB2312" pitchFamily="49" charset="-122"/>
                <a:cs typeface="+mn-cs"/>
              </a:endParaRPr>
            </a:p>
          </p:txBody>
        </p:sp>
        <p:grpSp>
          <p:nvGrpSpPr>
            <p:cNvPr id="28699" name="组合 7204"/>
            <p:cNvGrpSpPr/>
            <p:nvPr/>
          </p:nvGrpSpPr>
          <p:grpSpPr>
            <a:xfrm>
              <a:off x="295" y="1117"/>
              <a:ext cx="1044" cy="1043"/>
              <a:chOff x="475" y="1117"/>
              <a:chExt cx="1044" cy="1043"/>
            </a:xfrm>
          </p:grpSpPr>
          <p:grpSp>
            <p:nvGrpSpPr>
              <p:cNvPr id="28700" name="组合 7205"/>
              <p:cNvGrpSpPr/>
              <p:nvPr/>
            </p:nvGrpSpPr>
            <p:grpSpPr>
              <a:xfrm>
                <a:off x="475" y="1117"/>
                <a:ext cx="1044" cy="1043"/>
                <a:chOff x="192" y="1917"/>
                <a:chExt cx="1042" cy="1102"/>
              </a:xfrm>
            </p:grpSpPr>
            <p:grpSp>
              <p:nvGrpSpPr>
                <p:cNvPr id="28701" name="组合 7206"/>
                <p:cNvGrpSpPr/>
                <p:nvPr/>
              </p:nvGrpSpPr>
              <p:grpSpPr>
                <a:xfrm>
                  <a:off x="192" y="1917"/>
                  <a:ext cx="1042" cy="1102"/>
                  <a:chOff x="192" y="1917"/>
                  <a:chExt cx="1042" cy="1102"/>
                </a:xfrm>
              </p:grpSpPr>
              <p:pic>
                <p:nvPicPr>
                  <p:cNvPr id="28702" name="图片 7207" descr="light_shadow"/>
                  <p:cNvPicPr>
                    <a:picLocks noChangeAspect="1"/>
                  </p:cNvPicPr>
                  <p:nvPr/>
                </p:nvPicPr>
                <p:blipFill>
                  <a:blip r:embed="rId1">
                    <a:lum bright="-77997" contrast="-78001"/>
                  </a:blip>
                  <a:stretch>
                    <a:fillRect/>
                  </a:stretch>
                </p:blipFill>
                <p:spPr>
                  <a:xfrm>
                    <a:off x="291" y="2781"/>
                    <a:ext cx="858" cy="238"/>
                  </a:xfrm>
                  <a:prstGeom prst="rect">
                    <a:avLst/>
                  </a:prstGeom>
                  <a:noFill/>
                  <a:ln w="9525">
                    <a:noFill/>
                  </a:ln>
                </p:spPr>
              </p:pic>
              <p:pic>
                <p:nvPicPr>
                  <p:cNvPr id="28703" name="图片 7208" descr="circuler_1"/>
                  <p:cNvPicPr>
                    <a:picLocks noChangeAspect="1"/>
                  </p:cNvPicPr>
                  <p:nvPr/>
                </p:nvPicPr>
                <p:blipFill>
                  <a:blip r:embed="rId2"/>
                  <a:stretch>
                    <a:fillRect/>
                  </a:stretch>
                </p:blipFill>
                <p:spPr>
                  <a:xfrm>
                    <a:off x="192" y="1917"/>
                    <a:ext cx="1042" cy="1016"/>
                  </a:xfrm>
                  <a:prstGeom prst="rect">
                    <a:avLst/>
                  </a:prstGeom>
                  <a:noFill/>
                  <a:ln w="9525">
                    <a:noFill/>
                  </a:ln>
                </p:spPr>
              </p:pic>
              <p:sp>
                <p:nvSpPr>
                  <p:cNvPr id="28704" name="椭圆 7209"/>
                  <p:cNvSpPr/>
                  <p:nvPr/>
                </p:nvSpPr>
                <p:spPr>
                  <a:xfrm>
                    <a:off x="192" y="1917"/>
                    <a:ext cx="1035" cy="1019"/>
                  </a:xfrm>
                  <a:prstGeom prst="ellipse">
                    <a:avLst/>
                  </a:prstGeom>
                  <a:gradFill rotWithShape="1">
                    <a:gsLst>
                      <a:gs pos="0">
                        <a:srgbClr val="337236">
                          <a:alpha val="89998"/>
                        </a:srgbClr>
                      </a:gs>
                      <a:gs pos="50000">
                        <a:srgbClr val="6FF775">
                          <a:alpha val="54999"/>
                        </a:srgbClr>
                      </a:gs>
                      <a:gs pos="100000">
                        <a:srgbClr val="337236">
                          <a:alpha val="89998"/>
                        </a:srgbClr>
                      </a:gs>
                    </a:gsLst>
                    <a:lin ang="5400000" scaled="1"/>
                    <a:tileRect/>
                  </a:gradFill>
                  <a:ln w="9525">
                    <a:noFill/>
                  </a:ln>
                </p:spPr>
                <p:txBody>
                  <a:bodyPr anchor="t"/>
                  <a:p>
                    <a:pPr eaLnBrk="0" hangingPunct="0"/>
                    <a:endParaRPr lang="zh-CN" altLang="en-US">
                      <a:latin typeface="等线"/>
                      <a:ea typeface="等线"/>
                    </a:endParaRPr>
                  </a:p>
                </p:txBody>
              </p:sp>
            </p:grpSp>
            <p:pic>
              <p:nvPicPr>
                <p:cNvPr id="28705" name="图片 7210" descr="Picture2"/>
                <p:cNvPicPr>
                  <a:picLocks noChangeAspect="1"/>
                </p:cNvPicPr>
                <p:nvPr/>
              </p:nvPicPr>
              <p:blipFill>
                <a:blip r:embed="rId3"/>
                <a:stretch>
                  <a:fillRect/>
                </a:stretch>
              </p:blipFill>
              <p:spPr>
                <a:xfrm>
                  <a:off x="296" y="1927"/>
                  <a:ext cx="823" cy="360"/>
                </a:xfrm>
                <a:prstGeom prst="rect">
                  <a:avLst/>
                </a:prstGeom>
                <a:noFill/>
                <a:ln w="9525">
                  <a:noFill/>
                </a:ln>
              </p:spPr>
            </p:pic>
          </p:grpSp>
          <p:sp>
            <p:nvSpPr>
              <p:cNvPr id="7212" name="文本框 7211"/>
              <p:cNvSpPr txBox="1"/>
              <p:nvPr/>
            </p:nvSpPr>
            <p:spPr>
              <a:xfrm>
                <a:off x="567" y="1344"/>
                <a:ext cx="907" cy="329"/>
              </a:xfrm>
              <a:prstGeom prst="rect">
                <a:avLst/>
              </a:prstGeom>
              <a:noFill/>
              <a:ln w="9525">
                <a:noFill/>
              </a:ln>
            </p:spPr>
            <p:txBody>
              <a:bodyPr>
                <a:spAutoFit/>
              </a:bodyPr>
              <a:p>
                <a:pPr marR="0" defTabSz="914400">
                  <a:buClrTx/>
                  <a:buSzTx/>
                  <a:buFontTx/>
                </a:pPr>
                <a:r>
                  <a:rPr kumimoji="0" lang="zh-CN" altLang="en-US" sz="2800" kern="1200" cap="none" spc="0" normalizeH="0" baseline="0" noProof="1" dirty="0">
                    <a:solidFill>
                      <a:schemeClr val="accent2"/>
                    </a:solidFill>
                    <a:effectLst>
                      <a:outerShdw blurRad="38100" dist="38100" dir="2700000">
                        <a:srgbClr val="C0C0C0"/>
                      </a:outerShdw>
                    </a:effectLst>
                    <a:latin typeface="Calibri" panose="020F0502020204030204" pitchFamily="34" charset="0"/>
                    <a:ea typeface="隶书" panose="02010509060101010101" pitchFamily="49" charset="-122"/>
                    <a:cs typeface="+mn-cs"/>
                  </a:rPr>
                  <a:t>方法论</a:t>
                </a:r>
                <a:endParaRPr kumimoji="0" lang="zh-CN" altLang="en-US" sz="2800" kern="1200" cap="none" spc="0" normalizeH="0" baseline="0" noProof="1" dirty="0">
                  <a:solidFill>
                    <a:schemeClr val="accent2"/>
                  </a:solidFill>
                  <a:effectLst>
                    <a:outerShdw blurRad="38100" dist="38100" dir="2700000">
                      <a:srgbClr val="C0C0C0"/>
                    </a:outerShdw>
                  </a:effectLst>
                  <a:latin typeface="Calibri" panose="020F0502020204030204" pitchFamily="34" charset="0"/>
                  <a:ea typeface="隶书" panose="02010509060101010101" pitchFamily="49" charset="-122"/>
                  <a:cs typeface="+mn-cs"/>
                </a:endParaRPr>
              </a:p>
            </p:txBody>
          </p:sp>
          <p:sp>
            <p:nvSpPr>
              <p:cNvPr id="7213" name="Oval 21"/>
              <p:cNvSpPr/>
              <p:nvPr/>
            </p:nvSpPr>
            <p:spPr>
              <a:xfrm>
                <a:off x="478" y="1189"/>
                <a:ext cx="1033" cy="826"/>
              </a:xfrm>
              <a:prstGeom prst="ellipse">
                <a:avLst/>
              </a:prstGeom>
              <a:noFill/>
              <a:ln w="38100">
                <a:noFill/>
              </a:ln>
            </p:spPr>
            <p:txBody>
              <a:bodyPr wrap="none" anchor="ctr"/>
              <a:p>
                <a:pPr algn="l" eaLnBrk="1" fontAlgn="base" hangingPunct="1"/>
                <a:endParaRPr sz="2400" strike="noStrike" noProof="1" dirty="0">
                  <a:solidFill>
                    <a:schemeClr val="tx1"/>
                  </a:solidFill>
                  <a:effectLst>
                    <a:outerShdw blurRad="38100" dist="38100" dir="2700000">
                      <a:srgbClr val="C0C0C0"/>
                    </a:outerShdw>
                  </a:effectLst>
                  <a:latin typeface="Calibri" panose="020F0502020204030204" pitchFamily="34" charset="0"/>
                  <a:ea typeface="楷体_GB2312"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7197"/>
                                        </p:tgtEl>
                                        <p:attrNameLst>
                                          <p:attrName>style.visibility</p:attrName>
                                        </p:attrNameLst>
                                      </p:cBhvr>
                                      <p:to>
                                        <p:strVal val="visible"/>
                                      </p:to>
                                    </p:set>
                                    <p:anim calcmode="lin" valueType="num">
                                      <p:cBhvr>
                                        <p:cTn id="7" dur="1000" fill="hold"/>
                                        <p:tgtEl>
                                          <p:spTgt spid="7197"/>
                                        </p:tgtEl>
                                        <p:attrNameLst>
                                          <p:attrName>ppt_w</p:attrName>
                                        </p:attrNameLst>
                                      </p:cBhvr>
                                      <p:tavLst>
                                        <p:tav tm="0">
                                          <p:val>
                                            <p:fltVal val="0.000000"/>
                                          </p:val>
                                        </p:tav>
                                        <p:tav tm="100000">
                                          <p:val>
                                            <p:strVal val="#ppt_w"/>
                                          </p:val>
                                        </p:tav>
                                      </p:tavLst>
                                    </p:anim>
                                    <p:anim calcmode="lin" valueType="num">
                                      <p:cBhvr>
                                        <p:cTn id="8" dur="1000" fill="hold"/>
                                        <p:tgtEl>
                                          <p:spTgt spid="7197"/>
                                        </p:tgtEl>
                                        <p:attrNameLst>
                                          <p:attrName>ppt_h</p:attrName>
                                        </p:attrNameLst>
                                      </p:cBhvr>
                                      <p:tavLst>
                                        <p:tav tm="0">
                                          <p:val>
                                            <p:fltVal val="0.000000"/>
                                          </p:val>
                                        </p:tav>
                                        <p:tav tm="100000">
                                          <p:val>
                                            <p:strVal val="#ppt_h"/>
                                          </p:val>
                                        </p:tav>
                                      </p:tavLst>
                                    </p:anim>
                                    <p:anim calcmode="lin" valueType="num">
                                      <p:cBhvr>
                                        <p:cTn id="9" dur="1000" fill="hold"/>
                                        <p:tgtEl>
                                          <p:spTgt spid="7197"/>
                                        </p:tgtEl>
                                        <p:attrNameLst>
                                          <p:attrName>style.rotation</p:attrName>
                                        </p:attrNameLst>
                                      </p:cBhvr>
                                      <p:tavLst>
                                        <p:tav tm="0">
                                          <p:val>
                                            <p:fltVal val="90.000000"/>
                                          </p:val>
                                        </p:tav>
                                        <p:tav tm="100000">
                                          <p:val>
                                            <p:fltVal val="0.000000"/>
                                          </p:val>
                                        </p:tav>
                                      </p:tavLst>
                                    </p:anim>
                                    <p:animEffect transition="in" filter="fade">
                                      <p:cBhvr>
                                        <p:cTn id="10" dur="1000"/>
                                        <p:tgtEl>
                                          <p:spTgt spid="7197"/>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7174"/>
                                        </p:tgtEl>
                                        <p:attrNameLst>
                                          <p:attrName>style.visibility</p:attrName>
                                        </p:attrNameLst>
                                      </p:cBhvr>
                                      <p:to>
                                        <p:strVal val="visible"/>
                                      </p:to>
                                    </p:set>
                                    <p:animEffect transition="in" filter="slide(fromLeft)">
                                      <p:cBhvr>
                                        <p:cTn id="14" dur="500"/>
                                        <p:tgtEl>
                                          <p:spTgt spid="7174"/>
                                        </p:tgtEl>
                                      </p:cBhvr>
                                    </p:animEffect>
                                  </p:childTnLst>
                                </p:cTn>
                              </p:par>
                            </p:childTnLst>
                          </p:cTn>
                        </p:par>
                        <p:par>
                          <p:cTn id="15" fill="hold">
                            <p:stCondLst>
                              <p:cond delay="1500"/>
                            </p:stCondLst>
                            <p:childTnLst>
                              <p:par>
                                <p:cTn id="16" presetID="12" presetClass="entr" presetSubtype="8" fill="hold" grpId="0" nodeType="afterEffect">
                                  <p:stCondLst>
                                    <p:cond delay="0"/>
                                  </p:stCondLst>
                                  <p:childTnLst>
                                    <p:set>
                                      <p:cBhvr>
                                        <p:cTn id="17" dur="1" fill="hold">
                                          <p:stCondLst>
                                            <p:cond delay="0"/>
                                          </p:stCondLst>
                                        </p:cTn>
                                        <p:tgtEl>
                                          <p:spTgt spid="7175"/>
                                        </p:tgtEl>
                                        <p:attrNameLst>
                                          <p:attrName>style.visibility</p:attrName>
                                        </p:attrNameLst>
                                      </p:cBhvr>
                                      <p:to>
                                        <p:strVal val="visible"/>
                                      </p:to>
                                    </p:set>
                                    <p:animEffect transition="in" filter="slide(fromLeft)">
                                      <p:cBhvr>
                                        <p:cTn id="18" dur="500"/>
                                        <p:tgtEl>
                                          <p:spTgt spid="7175"/>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7176"/>
                                        </p:tgtEl>
                                        <p:attrNameLst>
                                          <p:attrName>style.visibility</p:attrName>
                                        </p:attrNameLst>
                                      </p:cBhvr>
                                      <p:to>
                                        <p:strVal val="visible"/>
                                      </p:to>
                                    </p:set>
                                    <p:animEffect transition="in" filter="wipe(left)">
                                      <p:cBhvr>
                                        <p:cTn id="22" dur="500"/>
                                        <p:tgtEl>
                                          <p:spTgt spid="7176"/>
                                        </p:tgtEl>
                                      </p:cBhvr>
                                    </p:animEffect>
                                  </p:childTnLst>
                                </p:cTn>
                              </p:par>
                            </p:childTnLst>
                          </p:cTn>
                        </p:par>
                        <p:par>
                          <p:cTn id="23" fill="hold">
                            <p:stCondLst>
                              <p:cond delay="2500"/>
                            </p:stCondLst>
                            <p:childTnLst>
                              <p:par>
                                <p:cTn id="24" presetID="12" presetClass="entr" presetSubtype="8" fill="hold" nodeType="afterEffect">
                                  <p:stCondLst>
                                    <p:cond delay="0"/>
                                  </p:stCondLst>
                                  <p:childTnLst>
                                    <p:set>
                                      <p:cBhvr>
                                        <p:cTn id="25" dur="1" fill="hold">
                                          <p:stCondLst>
                                            <p:cond delay="0"/>
                                          </p:stCondLst>
                                        </p:cTn>
                                        <p:tgtEl>
                                          <p:spTgt spid="7177"/>
                                        </p:tgtEl>
                                        <p:attrNameLst>
                                          <p:attrName>style.visibility</p:attrName>
                                        </p:attrNameLst>
                                      </p:cBhvr>
                                      <p:to>
                                        <p:strVal val="visible"/>
                                      </p:to>
                                    </p:set>
                                    <p:animEffect transition="in" filter="slide(fromLeft)">
                                      <p:cBhvr>
                                        <p:cTn id="26" dur="500"/>
                                        <p:tgtEl>
                                          <p:spTgt spid="7177"/>
                                        </p:tgtEl>
                                      </p:cBhvr>
                                    </p:animEffect>
                                  </p:childTnLst>
                                </p:cTn>
                              </p:par>
                            </p:childTnLst>
                          </p:cTn>
                        </p:par>
                        <p:par>
                          <p:cTn id="27" fill="hold">
                            <p:stCondLst>
                              <p:cond delay="3000"/>
                            </p:stCondLst>
                            <p:childTnLst>
                              <p:par>
                                <p:cTn id="28" presetID="12" presetClass="entr" presetSubtype="8" fill="hold" grpId="0" nodeType="afterEffect">
                                  <p:stCondLst>
                                    <p:cond delay="0"/>
                                  </p:stCondLst>
                                  <p:childTnLst>
                                    <p:set>
                                      <p:cBhvr>
                                        <p:cTn id="29" dur="1" fill="hold">
                                          <p:stCondLst>
                                            <p:cond delay="0"/>
                                          </p:stCondLst>
                                        </p:cTn>
                                        <p:tgtEl>
                                          <p:spTgt spid="7178"/>
                                        </p:tgtEl>
                                        <p:attrNameLst>
                                          <p:attrName>style.visibility</p:attrName>
                                        </p:attrNameLst>
                                      </p:cBhvr>
                                      <p:to>
                                        <p:strVal val="visible"/>
                                      </p:to>
                                    </p:set>
                                    <p:animEffect transition="in" filter="slide(fromLeft)">
                                      <p:cBhvr>
                                        <p:cTn id="30" dur="500"/>
                                        <p:tgtEl>
                                          <p:spTgt spid="7178"/>
                                        </p:tgtEl>
                                      </p:cBhvr>
                                    </p:animEffect>
                                  </p:childTnLst>
                                </p:cTn>
                              </p:par>
                            </p:childTnLst>
                          </p:cTn>
                        </p:par>
                        <p:par>
                          <p:cTn id="31" fill="hold">
                            <p:stCondLst>
                              <p:cond delay="3500"/>
                            </p:stCondLst>
                            <p:childTnLst>
                              <p:par>
                                <p:cTn id="32" presetID="12" presetClass="entr" presetSubtype="8" fill="hold" nodeType="afterEffect">
                                  <p:stCondLst>
                                    <p:cond delay="0"/>
                                  </p:stCondLst>
                                  <p:childTnLst>
                                    <p:set>
                                      <p:cBhvr>
                                        <p:cTn id="33" dur="1" fill="hold">
                                          <p:stCondLst>
                                            <p:cond delay="0"/>
                                          </p:stCondLst>
                                        </p:cTn>
                                        <p:tgtEl>
                                          <p:spTgt spid="7171"/>
                                        </p:tgtEl>
                                        <p:attrNameLst>
                                          <p:attrName>style.visibility</p:attrName>
                                        </p:attrNameLst>
                                      </p:cBhvr>
                                      <p:to>
                                        <p:strVal val="visible"/>
                                      </p:to>
                                    </p:set>
                                    <p:animEffect transition="in" filter="slide(fromLeft)">
                                      <p:cBhvr>
                                        <p:cTn id="34" dur="500"/>
                                        <p:tgtEl>
                                          <p:spTgt spid="7171"/>
                                        </p:tgtEl>
                                      </p:cBhvr>
                                    </p:animEffect>
                                  </p:childTnLst>
                                </p:cTn>
                              </p:par>
                            </p:childTnLst>
                          </p:cTn>
                        </p:par>
                        <p:par>
                          <p:cTn id="35" fill="hold">
                            <p:stCondLst>
                              <p:cond delay="4000"/>
                            </p:stCondLst>
                            <p:childTnLst>
                              <p:par>
                                <p:cTn id="36" presetID="12" presetClass="entr" presetSubtype="8" fill="hold" grpId="0" nodeType="afterEffect">
                                  <p:stCondLst>
                                    <p:cond delay="0"/>
                                  </p:stCondLst>
                                  <p:childTnLst>
                                    <p:set>
                                      <p:cBhvr>
                                        <p:cTn id="37" dur="1" fill="hold">
                                          <p:stCondLst>
                                            <p:cond delay="0"/>
                                          </p:stCondLst>
                                        </p:cTn>
                                        <p:tgtEl>
                                          <p:spTgt spid="7172"/>
                                        </p:tgtEl>
                                        <p:attrNameLst>
                                          <p:attrName>style.visibility</p:attrName>
                                        </p:attrNameLst>
                                      </p:cBhvr>
                                      <p:to>
                                        <p:strVal val="visible"/>
                                      </p:to>
                                    </p:set>
                                    <p:animEffect transition="in" filter="slide(fromLeft)">
                                      <p:cBhvr>
                                        <p:cTn id="38" dur="500"/>
                                        <p:tgtEl>
                                          <p:spTgt spid="7172"/>
                                        </p:tgtEl>
                                      </p:cBhvr>
                                    </p:animEffect>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7173"/>
                                        </p:tgtEl>
                                        <p:attrNameLst>
                                          <p:attrName>style.visibility</p:attrName>
                                        </p:attrNameLst>
                                      </p:cBhvr>
                                      <p:to>
                                        <p:strVal val="visible"/>
                                      </p:to>
                                    </p:set>
                                    <p:animEffect transition="in" filter="wipe(left)">
                                      <p:cBhvr>
                                        <p:cTn id="42" dur="500"/>
                                        <p:tgtEl>
                                          <p:spTgt spid="7173"/>
                                        </p:tgtEl>
                                      </p:cBhvr>
                                    </p:animEffect>
                                  </p:childTnLst>
                                </p:cTn>
                              </p:par>
                            </p:childTnLst>
                          </p:cTn>
                        </p:par>
                        <p:par>
                          <p:cTn id="43" fill="hold">
                            <p:stCondLst>
                              <p:cond delay="5000"/>
                            </p:stCondLst>
                            <p:childTnLst>
                              <p:par>
                                <p:cTn id="44" presetID="12" presetClass="entr" presetSubtype="8" fill="hold" nodeType="afterEffect">
                                  <p:stCondLst>
                                    <p:cond delay="0"/>
                                  </p:stCondLst>
                                  <p:childTnLst>
                                    <p:set>
                                      <p:cBhvr>
                                        <p:cTn id="45" dur="1" fill="hold">
                                          <p:stCondLst>
                                            <p:cond delay="0"/>
                                          </p:stCondLst>
                                        </p:cTn>
                                        <p:tgtEl>
                                          <p:spTgt spid="7170"/>
                                        </p:tgtEl>
                                        <p:attrNameLst>
                                          <p:attrName>style.visibility</p:attrName>
                                        </p:attrNameLst>
                                      </p:cBhvr>
                                      <p:to>
                                        <p:strVal val="visible"/>
                                      </p:to>
                                    </p:set>
                                    <p:animEffect transition="in" filter="slide(fromLeft)">
                                      <p:cBhvr>
                                        <p:cTn id="46" dur="500"/>
                                        <p:tgtEl>
                                          <p:spTgt spid="7170"/>
                                        </p:tgtEl>
                                      </p:cBhvr>
                                    </p:animEffect>
                                  </p:childTnLst>
                                </p:cTn>
                              </p:par>
                            </p:childTnLst>
                          </p:cTn>
                        </p:par>
                        <p:par>
                          <p:cTn id="47" fill="hold">
                            <p:stCondLst>
                              <p:cond delay="5500"/>
                            </p:stCondLst>
                            <p:childTnLst>
                              <p:par>
                                <p:cTn id="48" presetID="12" presetClass="entr" presetSubtype="8" fill="hold" grpId="0" nodeType="afterEffect">
                                  <p:stCondLst>
                                    <p:cond delay="0"/>
                                  </p:stCondLst>
                                  <p:childTnLst>
                                    <p:set>
                                      <p:cBhvr>
                                        <p:cTn id="49" dur="1" fill="hold">
                                          <p:stCondLst>
                                            <p:cond delay="0"/>
                                          </p:stCondLst>
                                        </p:cTn>
                                        <p:tgtEl>
                                          <p:spTgt spid="7179"/>
                                        </p:tgtEl>
                                        <p:attrNameLst>
                                          <p:attrName>style.visibility</p:attrName>
                                        </p:attrNameLst>
                                      </p:cBhvr>
                                      <p:to>
                                        <p:strVal val="visible"/>
                                      </p:to>
                                    </p:set>
                                    <p:animEffect transition="in" filter="slide(fromLeft)">
                                      <p:cBhvr>
                                        <p:cTn id="50" dur="500"/>
                                        <p:tgtEl>
                                          <p:spTgt spid="7179"/>
                                        </p:tgtEl>
                                      </p:cBhvr>
                                    </p:animEffect>
                                  </p:childTnLst>
                                </p:cTn>
                              </p:par>
                            </p:childTnLst>
                          </p:cTn>
                        </p:par>
                        <p:par>
                          <p:cTn id="51" fill="hold">
                            <p:stCondLst>
                              <p:cond delay="6000"/>
                            </p:stCondLst>
                            <p:childTnLst>
                              <p:par>
                                <p:cTn id="52" presetID="22" presetClass="entr" presetSubtype="8" fill="hold" nodeType="afterEffect">
                                  <p:stCondLst>
                                    <p:cond delay="0"/>
                                  </p:stCondLst>
                                  <p:childTnLst>
                                    <p:set>
                                      <p:cBhvr>
                                        <p:cTn id="53" dur="1" fill="hold">
                                          <p:stCondLst>
                                            <p:cond delay="0"/>
                                          </p:stCondLst>
                                        </p:cTn>
                                        <p:tgtEl>
                                          <p:spTgt spid="7180"/>
                                        </p:tgtEl>
                                        <p:attrNameLst>
                                          <p:attrName>style.visibility</p:attrName>
                                        </p:attrNameLst>
                                      </p:cBhvr>
                                      <p:to>
                                        <p:strVal val="visible"/>
                                      </p:to>
                                    </p:set>
                                    <p:animEffect transition="in" filter="wipe(left)">
                                      <p:cBhvr>
                                        <p:cTn id="54" dur="500"/>
                                        <p:tgtEl>
                                          <p:spTgt spid="7180"/>
                                        </p:tgtEl>
                                      </p:cBhvr>
                                    </p:animEffect>
                                  </p:childTnLst>
                                </p:cTn>
                              </p:par>
                            </p:childTnLst>
                          </p:cTn>
                        </p:par>
                        <p:par>
                          <p:cTn id="55" fill="hold">
                            <p:stCondLst>
                              <p:cond delay="6500"/>
                            </p:stCondLst>
                            <p:childTnLst>
                              <p:par>
                                <p:cTn id="56" presetID="22" presetClass="entr" presetSubtype="8" fill="hold" nodeType="afterEffect">
                                  <p:stCondLst>
                                    <p:cond delay="0"/>
                                  </p:stCondLst>
                                  <p:childTnLst>
                                    <p:set>
                                      <p:cBhvr>
                                        <p:cTn id="57" dur="1" fill="hold">
                                          <p:stCondLst>
                                            <p:cond delay="0"/>
                                          </p:stCondLst>
                                        </p:cTn>
                                        <p:tgtEl>
                                          <p:spTgt spid="7181"/>
                                        </p:tgtEl>
                                        <p:attrNameLst>
                                          <p:attrName>style.visibility</p:attrName>
                                        </p:attrNameLst>
                                      </p:cBhvr>
                                      <p:to>
                                        <p:strVal val="visible"/>
                                      </p:to>
                                    </p:set>
                                    <p:animEffect transition="in" filter="wipe(left)">
                                      <p:cBhvr>
                                        <p:cTn id="58" dur="500"/>
                                        <p:tgtEl>
                                          <p:spTgt spid="7181"/>
                                        </p:tgtEl>
                                      </p:cBhvr>
                                    </p:animEffect>
                                  </p:childTnLst>
                                </p:cTn>
                              </p:par>
                            </p:childTnLst>
                          </p:cTn>
                        </p:par>
                        <p:par>
                          <p:cTn id="59" fill="hold">
                            <p:stCondLst>
                              <p:cond delay="7000"/>
                            </p:stCondLst>
                            <p:childTnLst>
                              <p:par>
                                <p:cTn id="60" presetID="22" presetClass="entr" presetSubtype="8" fill="hold" grpId="0" nodeType="afterEffect">
                                  <p:stCondLst>
                                    <p:cond delay="0"/>
                                  </p:stCondLst>
                                  <p:childTnLst>
                                    <p:set>
                                      <p:cBhvr>
                                        <p:cTn id="61" dur="1" fill="hold">
                                          <p:stCondLst>
                                            <p:cond delay="0"/>
                                          </p:stCondLst>
                                        </p:cTn>
                                        <p:tgtEl>
                                          <p:spTgt spid="7182"/>
                                        </p:tgtEl>
                                        <p:attrNameLst>
                                          <p:attrName>style.visibility</p:attrName>
                                        </p:attrNameLst>
                                      </p:cBhvr>
                                      <p:to>
                                        <p:strVal val="visible"/>
                                      </p:to>
                                    </p:set>
                                    <p:animEffect transition="in" filter="wipe(left)">
                                      <p:cBhvr>
                                        <p:cTn id="62" dur="500"/>
                                        <p:tgtEl>
                                          <p:spTgt spid="7182"/>
                                        </p:tgtEl>
                                      </p:cBhvr>
                                    </p:animEffect>
                                  </p:childTnLst>
                                </p:cTn>
                              </p:par>
                            </p:childTnLst>
                          </p:cTn>
                        </p:par>
                        <p:par>
                          <p:cTn id="63" fill="hold">
                            <p:stCondLst>
                              <p:cond delay="7500"/>
                            </p:stCondLst>
                            <p:childTnLst>
                              <p:par>
                                <p:cTn id="64" presetID="14" presetClass="entr" presetSubtype="10" fill="hold" nodeType="afterEffect">
                                  <p:stCondLst>
                                    <p:cond delay="0"/>
                                  </p:stCondLst>
                                  <p:childTnLst>
                                    <p:set>
                                      <p:cBhvr>
                                        <p:cTn id="65" dur="1" fill="hold">
                                          <p:stCondLst>
                                            <p:cond delay="0"/>
                                          </p:stCondLst>
                                        </p:cTn>
                                        <p:tgtEl>
                                          <p:spTgt spid="7192"/>
                                        </p:tgtEl>
                                        <p:attrNameLst>
                                          <p:attrName>style.visibility</p:attrName>
                                        </p:attrNameLst>
                                      </p:cBhvr>
                                      <p:to>
                                        <p:strVal val="visible"/>
                                      </p:to>
                                    </p:set>
                                    <p:animEffect transition="in" filter="randombar(horizontal)">
                                      <p:cBhvr>
                                        <p:cTn id="66" dur="1000"/>
                                        <p:tgtEl>
                                          <p:spTgt spid="7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0" animBg="1"/>
      <p:bldP spid="7175" grpId="0" bldLvl="0" animBg="1"/>
      <p:bldP spid="7178" grpId="0" bldLvl="0" animBg="1"/>
      <p:bldP spid="7179" grpId="0" bldLvl="0" animBg="1"/>
      <p:bldP spid="71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内容占位符 11265" descr="23"/>
          <p:cNvPicPr>
            <a:picLocks noGrp="1" noChangeAspect="1"/>
          </p:cNvPicPr>
          <p:nvPr>
            <p:ph sz="half" idx="2"/>
          </p:nvPr>
        </p:nvPicPr>
        <p:blipFill>
          <a:blip r:embed="rId1"/>
          <a:stretch>
            <a:fillRect/>
          </a:stretch>
        </p:blipFill>
        <p:spPr>
          <a:xfrm>
            <a:off x="1847850" y="3141663"/>
            <a:ext cx="5472113" cy="2863850"/>
          </a:xfrm>
          <a:ln w="12700">
            <a:solidFill>
              <a:srgbClr val="FF0000"/>
            </a:solidFill>
            <a:miter/>
          </a:ln>
        </p:spPr>
      </p:pic>
      <p:sp>
        <p:nvSpPr>
          <p:cNvPr id="11267" name="矩形 11266"/>
          <p:cNvSpPr/>
          <p:nvPr/>
        </p:nvSpPr>
        <p:spPr>
          <a:xfrm>
            <a:off x="3048000" y="1295400"/>
            <a:ext cx="2209800" cy="685800"/>
          </a:xfrm>
          <a:prstGeom prst="rect">
            <a:avLst/>
          </a:prstGeom>
          <a:solidFill>
            <a:schemeClr val="bg1"/>
          </a:solidFill>
          <a:ln w="57150">
            <a:noFill/>
          </a:ln>
          <a:effectLst>
            <a:outerShdw dist="107763" dir="18900000" algn="ctr" rotWithShape="0">
              <a:schemeClr val="bg2">
                <a:alpha val="50000"/>
              </a:schemeClr>
            </a:outerShdw>
          </a:effectLst>
        </p:spPr>
        <p:txBody>
          <a:bodyPr wrap="none" anchor="ctr"/>
          <a:p>
            <a:pPr eaLnBrk="1" fontAlgn="base" hangingPunct="1"/>
            <a:endParaRPr sz="3800" strike="noStrike" noProof="1" dirty="0">
              <a:solidFill>
                <a:schemeClr val="tx1"/>
              </a:solidFill>
              <a:effectLst>
                <a:outerShdw blurRad="38100" dist="38100" dir="2700000">
                  <a:srgbClr val="C0C0C0"/>
                </a:outerShdw>
              </a:effectLst>
              <a:latin typeface="黑体" panose="02010609060101010101" charset="-122"/>
              <a:ea typeface="黑体" panose="02010609060101010101" charset="-122"/>
            </a:endParaRPr>
          </a:p>
        </p:txBody>
      </p:sp>
      <p:sp>
        <p:nvSpPr>
          <p:cNvPr id="11268" name="矩形 11267"/>
          <p:cNvSpPr/>
          <p:nvPr/>
        </p:nvSpPr>
        <p:spPr>
          <a:xfrm>
            <a:off x="6019800" y="685800"/>
            <a:ext cx="2971800" cy="533400"/>
          </a:xfrm>
          <a:prstGeom prst="rect">
            <a:avLst/>
          </a:prstGeom>
          <a:solidFill>
            <a:schemeClr val="hlink"/>
          </a:solidFill>
          <a:ln w="57150">
            <a:noFill/>
          </a:ln>
          <a:effectLst>
            <a:outerShdw dist="107763" dir="18900000" algn="ctr" rotWithShape="0">
              <a:schemeClr val="bg2">
                <a:alpha val="50000"/>
              </a:scheme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主观唯心主义</a:t>
            </a:r>
            <a:endParaRPr kumimoji="0" lang="zh-CN" altLang="en-US" sz="38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11269" name="矩形 11268"/>
          <p:cNvSpPr/>
          <p:nvPr/>
        </p:nvSpPr>
        <p:spPr>
          <a:xfrm>
            <a:off x="3124200" y="1295400"/>
            <a:ext cx="2133600" cy="676275"/>
          </a:xfrm>
          <a:prstGeom prst="rect">
            <a:avLst/>
          </a:prstGeom>
          <a:solidFill>
            <a:schemeClr val="accent2"/>
          </a:solidFill>
          <a:ln w="9525">
            <a:noFill/>
          </a:ln>
          <a:effectLst>
            <a:outerShdw dist="107763" dir="18900000" algn="ctr" rotWithShape="0">
              <a:schemeClr val="bg2">
                <a:alpha val="50000"/>
              </a:schemeClr>
            </a:outerShdw>
          </a:effectLst>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rPr>
              <a:t>唯心主义</a:t>
            </a:r>
            <a:endPar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endParaRPr>
          </a:p>
        </p:txBody>
      </p:sp>
      <p:sp>
        <p:nvSpPr>
          <p:cNvPr id="11270" name="直接连接符 11269"/>
          <p:cNvSpPr/>
          <p:nvPr/>
        </p:nvSpPr>
        <p:spPr>
          <a:xfrm>
            <a:off x="5638800" y="838200"/>
            <a:ext cx="0" cy="1752600"/>
          </a:xfrm>
          <a:prstGeom prst="line">
            <a:avLst/>
          </a:prstGeom>
          <a:ln w="57150" cap="flat" cmpd="sng">
            <a:solidFill>
              <a:schemeClr val="accent2"/>
            </a:solidFill>
            <a:prstDash val="solid"/>
            <a:round/>
            <a:headEnd type="none" w="med" len="med"/>
            <a:tailEnd type="none" w="med" len="med"/>
          </a:ln>
        </p:spPr>
      </p:sp>
      <p:sp>
        <p:nvSpPr>
          <p:cNvPr id="11271" name="直接连接符 11270"/>
          <p:cNvSpPr/>
          <p:nvPr/>
        </p:nvSpPr>
        <p:spPr>
          <a:xfrm>
            <a:off x="5638800" y="838200"/>
            <a:ext cx="381000" cy="0"/>
          </a:xfrm>
          <a:prstGeom prst="line">
            <a:avLst/>
          </a:prstGeom>
          <a:ln w="57150" cap="flat" cmpd="sng">
            <a:solidFill>
              <a:schemeClr val="accent2"/>
            </a:solidFill>
            <a:prstDash val="solid"/>
            <a:round/>
            <a:headEnd type="none" w="med" len="med"/>
            <a:tailEnd type="none" w="med" len="med"/>
          </a:ln>
        </p:spPr>
      </p:sp>
      <p:sp>
        <p:nvSpPr>
          <p:cNvPr id="11272" name="直接连接符 11271"/>
          <p:cNvSpPr/>
          <p:nvPr/>
        </p:nvSpPr>
        <p:spPr>
          <a:xfrm>
            <a:off x="5257800" y="1676400"/>
            <a:ext cx="381000" cy="0"/>
          </a:xfrm>
          <a:prstGeom prst="line">
            <a:avLst/>
          </a:prstGeom>
          <a:ln w="57150" cap="flat" cmpd="sng">
            <a:solidFill>
              <a:schemeClr val="accent2"/>
            </a:solidFill>
            <a:prstDash val="solid"/>
            <a:round/>
            <a:headEnd type="none" w="med" len="med"/>
            <a:tailEnd type="none" w="med" len="med"/>
          </a:ln>
        </p:spPr>
      </p:sp>
      <p:sp>
        <p:nvSpPr>
          <p:cNvPr id="11273" name="直接连接符 11272"/>
          <p:cNvSpPr/>
          <p:nvPr/>
        </p:nvSpPr>
        <p:spPr>
          <a:xfrm>
            <a:off x="5638800" y="2590800"/>
            <a:ext cx="403225" cy="0"/>
          </a:xfrm>
          <a:prstGeom prst="line">
            <a:avLst/>
          </a:prstGeom>
          <a:ln w="57150" cap="flat" cmpd="sng">
            <a:solidFill>
              <a:schemeClr val="accent2"/>
            </a:solidFill>
            <a:prstDash val="solid"/>
            <a:round/>
            <a:headEnd type="none" w="med" len="med"/>
            <a:tailEnd type="none" w="med" len="med"/>
          </a:ln>
        </p:spPr>
      </p:sp>
      <p:sp>
        <p:nvSpPr>
          <p:cNvPr id="11274" name="矩形 11273"/>
          <p:cNvSpPr/>
          <p:nvPr/>
        </p:nvSpPr>
        <p:spPr>
          <a:xfrm>
            <a:off x="6019800" y="2286000"/>
            <a:ext cx="2971800" cy="533400"/>
          </a:xfrm>
          <a:prstGeom prst="rect">
            <a:avLst/>
          </a:prstGeom>
          <a:solidFill>
            <a:schemeClr val="hlink"/>
          </a:solidFill>
          <a:ln w="57150">
            <a:noFill/>
          </a:ln>
          <a:effectLst>
            <a:outerShdw dist="107763" dir="18900000" algn="ctr" rotWithShape="0">
              <a:schemeClr val="bg2">
                <a:alpha val="50000"/>
              </a:scheme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客观唯心主义</a:t>
            </a:r>
            <a:endParaRPr kumimoji="0" lang="zh-CN" altLang="en-US" sz="38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29706" name="矩形 11274"/>
          <p:cNvSpPr/>
          <p:nvPr/>
        </p:nvSpPr>
        <p:spPr>
          <a:xfrm>
            <a:off x="1524000" y="1931988"/>
            <a:ext cx="9144000" cy="0"/>
          </a:xfrm>
          <a:prstGeom prst="rect">
            <a:avLst/>
          </a:prstGeom>
          <a:noFill/>
          <a:ln w="9525">
            <a:noFill/>
          </a:ln>
        </p:spPr>
        <p:txBody>
          <a:bodyPr anchor="t"/>
          <a:p>
            <a:pPr eaLnBrk="0" hangingPunct="0"/>
            <a:endParaRPr lang="zh-CN" altLang="en-US">
              <a:latin typeface="等线"/>
              <a:ea typeface="等线"/>
            </a:endParaRPr>
          </a:p>
        </p:txBody>
      </p:sp>
      <p:pic>
        <p:nvPicPr>
          <p:cNvPr id="11276" name="内容占位符 11275" descr="u=2500255558,1356292712&amp;gp=-28"/>
          <p:cNvPicPr>
            <a:picLocks noGrp="1" noChangeAspect="1"/>
          </p:cNvPicPr>
          <p:nvPr>
            <p:ph sz="half" idx="1"/>
          </p:nvPr>
        </p:nvPicPr>
        <p:blipFill>
          <a:blip r:embed="rId2"/>
          <a:stretch>
            <a:fillRect/>
          </a:stretch>
        </p:blipFill>
        <p:spPr>
          <a:xfrm>
            <a:off x="7620000" y="3124200"/>
            <a:ext cx="1939925" cy="2362200"/>
          </a:xfrm>
        </p:spPr>
      </p:pic>
      <p:sp>
        <p:nvSpPr>
          <p:cNvPr id="11277" name="文本框 11276"/>
          <p:cNvSpPr txBox="1"/>
          <p:nvPr/>
        </p:nvSpPr>
        <p:spPr>
          <a:xfrm>
            <a:off x="8001000" y="5638800"/>
            <a:ext cx="1447800" cy="460375"/>
          </a:xfrm>
          <a:prstGeom prst="rect">
            <a:avLst/>
          </a:prstGeom>
          <a:noFill/>
          <a:ln w="9525">
            <a:noFill/>
          </a:ln>
        </p:spPr>
        <p:txBody>
          <a:bodyPr>
            <a:spAutoFit/>
          </a:bodyPr>
          <a:p>
            <a:pPr marR="0" defTabSz="914400">
              <a:spcBef>
                <a:spcPct val="50000"/>
              </a:spcBef>
              <a:buClrTx/>
              <a:buSzTx/>
              <a:buFontTx/>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黑格尔</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box(out)">
                                      <p:cBhvr>
                                        <p:cTn id="7" dur="500"/>
                                        <p:tgtEl>
                                          <p:spTgt spid="1126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269">
                                            <p:txEl>
                                              <p:charRg st="0" end="5"/>
                                            </p:txEl>
                                          </p:spTgt>
                                        </p:tgtEl>
                                        <p:attrNameLst>
                                          <p:attrName>style.visibility</p:attrName>
                                        </p:attrNameLst>
                                      </p:cBhvr>
                                      <p:to>
                                        <p:strVal val="visible"/>
                                      </p:to>
                                    </p:set>
                                    <p:animEffect transition="in" filter="wipe(left)">
                                      <p:cBhvr>
                                        <p:cTn id="11" dur="500"/>
                                        <p:tgtEl>
                                          <p:spTgt spid="11269">
                                            <p:txEl>
                                              <p:charRg st="0" end="5"/>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272"/>
                                        </p:tgtEl>
                                        <p:attrNameLst>
                                          <p:attrName>style.visibility</p:attrName>
                                        </p:attrNameLst>
                                      </p:cBhvr>
                                      <p:to>
                                        <p:strVal val="visible"/>
                                      </p:to>
                                    </p:set>
                                    <p:animEffect transition="in" filter="wipe(left)">
                                      <p:cBhvr>
                                        <p:cTn id="15" dur="500"/>
                                        <p:tgtEl>
                                          <p:spTgt spid="11272"/>
                                        </p:tgtEl>
                                      </p:cBhvr>
                                    </p:animEffect>
                                  </p:childTnLst>
                                </p:cTn>
                              </p:par>
                            </p:childTnLst>
                          </p:cTn>
                        </p:par>
                        <p:par>
                          <p:cTn id="16" fill="hold">
                            <p:stCondLst>
                              <p:cond delay="1500"/>
                            </p:stCondLst>
                            <p:childTnLst>
                              <p:par>
                                <p:cTn id="17" presetID="16" presetClass="entr" presetSubtype="26" fill="hold" nodeType="afterEffect">
                                  <p:stCondLst>
                                    <p:cond delay="0"/>
                                  </p:stCondLst>
                                  <p:childTnLst>
                                    <p:set>
                                      <p:cBhvr>
                                        <p:cTn id="18" dur="1" fill="hold">
                                          <p:stCondLst>
                                            <p:cond delay="0"/>
                                          </p:stCondLst>
                                        </p:cTn>
                                        <p:tgtEl>
                                          <p:spTgt spid="11270"/>
                                        </p:tgtEl>
                                        <p:attrNameLst>
                                          <p:attrName>style.visibility</p:attrName>
                                        </p:attrNameLst>
                                      </p:cBhvr>
                                      <p:to>
                                        <p:strVal val="visible"/>
                                      </p:to>
                                    </p:set>
                                    <p:animEffect transition="in" filter="barn(inHorizontal)">
                                      <p:cBhvr>
                                        <p:cTn id="19" dur="500"/>
                                        <p:tgtEl>
                                          <p:spTgt spid="1127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271"/>
                                        </p:tgtEl>
                                        <p:attrNameLst>
                                          <p:attrName>style.visibility</p:attrName>
                                        </p:attrNameLst>
                                      </p:cBhvr>
                                      <p:to>
                                        <p:strVal val="visible"/>
                                      </p:to>
                                    </p:set>
                                    <p:animEffect transition="in" filter="wipe(left)">
                                      <p:cBhvr>
                                        <p:cTn id="23" dur="500"/>
                                        <p:tgtEl>
                                          <p:spTgt spid="1127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273"/>
                                        </p:tgtEl>
                                        <p:attrNameLst>
                                          <p:attrName>style.visibility</p:attrName>
                                        </p:attrNameLst>
                                      </p:cBhvr>
                                      <p:to>
                                        <p:strVal val="visible"/>
                                      </p:to>
                                    </p:set>
                                    <p:animEffect transition="in" filter="wipe(left)">
                                      <p:cBhvr>
                                        <p:cTn id="27" dur="500"/>
                                        <p:tgtEl>
                                          <p:spTgt spid="11273"/>
                                        </p:tgtEl>
                                      </p:cBhvr>
                                    </p:animEffect>
                                  </p:childTnLst>
                                </p:cTn>
                              </p:par>
                            </p:childTnLst>
                          </p:cTn>
                        </p:par>
                        <p:par>
                          <p:cTn id="28" fill="hold">
                            <p:stCondLst>
                              <p:cond delay="3000"/>
                            </p:stCondLst>
                            <p:childTnLst>
                              <p:par>
                                <p:cTn id="29" presetID="4" presetClass="entr" presetSubtype="32" fill="hold" grpId="0" nodeType="afterEffect">
                                  <p:stCondLst>
                                    <p:cond delay="0"/>
                                  </p:stCondLst>
                                  <p:childTnLst>
                                    <p:set>
                                      <p:cBhvr>
                                        <p:cTn id="30" dur="1" fill="hold">
                                          <p:stCondLst>
                                            <p:cond delay="0"/>
                                          </p:stCondLst>
                                        </p:cTn>
                                        <p:tgtEl>
                                          <p:spTgt spid="11268"/>
                                        </p:tgtEl>
                                        <p:attrNameLst>
                                          <p:attrName>style.visibility</p:attrName>
                                        </p:attrNameLst>
                                      </p:cBhvr>
                                      <p:to>
                                        <p:strVal val="visible"/>
                                      </p:to>
                                    </p:set>
                                    <p:animEffect transition="in" filter="box(out)">
                                      <p:cBhvr>
                                        <p:cTn id="31" dur="500"/>
                                        <p:tgtEl>
                                          <p:spTgt spid="11268"/>
                                        </p:tgtEl>
                                      </p:cBhvr>
                                    </p:animEffect>
                                  </p:childTnLst>
                                </p:cTn>
                              </p:par>
                            </p:childTnLst>
                          </p:cTn>
                        </p:par>
                        <p:par>
                          <p:cTn id="32" fill="hold">
                            <p:stCondLst>
                              <p:cond delay="3500"/>
                            </p:stCondLst>
                            <p:childTnLst>
                              <p:par>
                                <p:cTn id="33" presetID="4" presetClass="entr" presetSubtype="32" fill="hold" grpId="0" nodeType="afterEffect">
                                  <p:stCondLst>
                                    <p:cond delay="0"/>
                                  </p:stCondLst>
                                  <p:childTnLst>
                                    <p:set>
                                      <p:cBhvr>
                                        <p:cTn id="34" dur="1" fill="hold">
                                          <p:stCondLst>
                                            <p:cond delay="0"/>
                                          </p:stCondLst>
                                        </p:cTn>
                                        <p:tgtEl>
                                          <p:spTgt spid="11274"/>
                                        </p:tgtEl>
                                        <p:attrNameLst>
                                          <p:attrName>style.visibility</p:attrName>
                                        </p:attrNameLst>
                                      </p:cBhvr>
                                      <p:to>
                                        <p:strVal val="visible"/>
                                      </p:to>
                                    </p:set>
                                    <p:animEffect transition="in" filter="box(out)">
                                      <p:cBhvr>
                                        <p:cTn id="35" dur="500"/>
                                        <p:tgtEl>
                                          <p:spTgt spid="11274"/>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11266"/>
                                        </p:tgtEl>
                                        <p:attrNameLst>
                                          <p:attrName>style.visibility</p:attrName>
                                        </p:attrNameLst>
                                      </p:cBhvr>
                                      <p:to>
                                        <p:strVal val="visible"/>
                                      </p:to>
                                    </p:set>
                                    <p:animEffect transition="in" filter="blinds(horizontal)">
                                      <p:cBhvr>
                                        <p:cTn id="39" dur="500"/>
                                        <p:tgtEl>
                                          <p:spTgt spid="11266"/>
                                        </p:tgtEl>
                                      </p:cBhvr>
                                    </p:animEffect>
                                  </p:childTnLst>
                                </p:cTn>
                              </p:par>
                            </p:childTnLst>
                          </p:cTn>
                        </p:par>
                        <p:par>
                          <p:cTn id="40" fill="hold">
                            <p:stCondLst>
                              <p:cond delay="4500"/>
                            </p:stCondLst>
                            <p:childTnLst>
                              <p:par>
                                <p:cTn id="41" presetID="24" presetClass="entr" presetSubtype="0" fill="hold" nodeType="afterEffect">
                                  <p:stCondLst>
                                    <p:cond delay="0"/>
                                  </p:stCondLst>
                                  <p:childTnLst>
                                    <p:set>
                                      <p:cBhvr>
                                        <p:cTn id="42" dur="1" fill="hold">
                                          <p:stCondLst>
                                            <p:cond delay="0"/>
                                          </p:stCondLst>
                                        </p:cTn>
                                        <p:tgtEl>
                                          <p:spTgt spid="11276"/>
                                        </p:tgtEl>
                                        <p:attrNameLst>
                                          <p:attrName>style.visibility</p:attrName>
                                        </p:attrNameLst>
                                      </p:cBhvr>
                                      <p:to>
                                        <p:strVal val="visible"/>
                                      </p:to>
                                    </p:set>
                                    <p:anim to="" calcmode="lin" valueType="num">
                                      <p:cBhvr>
                                        <p:cTn id="43" dur="1" fill="hold"/>
                                        <p:tgtEl>
                                          <p:spTgt spid="11276"/>
                                        </p:tgtEl>
                                        <p:attrNameLst>
                                          <p:attrName>style.visibility</p:attrName>
                                        </p:attrNameLst>
                                      </p:cBhvr>
                                    </p:anim>
                                  </p:childTnLst>
                                </p:cTn>
                              </p:par>
                            </p:childTnLst>
                          </p:cTn>
                        </p:par>
                        <p:par>
                          <p:cTn id="44" fill="hold">
                            <p:stCondLst>
                              <p:cond delay="4500"/>
                            </p:stCondLst>
                            <p:childTnLst>
                              <p:par>
                                <p:cTn id="45" presetID="22" presetClass="entr" presetSubtype="8" fill="hold" nodeType="afterEffect">
                                  <p:stCondLst>
                                    <p:cond delay="0"/>
                                  </p:stCondLst>
                                  <p:childTnLst>
                                    <p:set>
                                      <p:cBhvr>
                                        <p:cTn id="46" dur="1" fill="hold">
                                          <p:stCondLst>
                                            <p:cond delay="0"/>
                                          </p:stCondLst>
                                        </p:cTn>
                                        <p:tgtEl>
                                          <p:spTgt spid="11277">
                                            <p:txEl>
                                              <p:charRg st="0" end="4"/>
                                            </p:txEl>
                                          </p:spTgt>
                                        </p:tgtEl>
                                        <p:attrNameLst>
                                          <p:attrName>style.visibility</p:attrName>
                                        </p:attrNameLst>
                                      </p:cBhvr>
                                      <p:to>
                                        <p:strVal val="visible"/>
                                      </p:to>
                                    </p:set>
                                    <p:animEffect transition="in" filter="wipe(left)">
                                      <p:cBhvr>
                                        <p:cTn id="47" dur="500"/>
                                        <p:tgtEl>
                                          <p:spTgt spid="11277">
                                            <p:txEl>
                                              <p:charRg st="0"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ldLvl="0" animBg="1"/>
      <p:bldP spid="11268" grpId="0" bldLvl="0" animBg="1"/>
      <p:bldP spid="1127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图片 12289" descr="u=2600818697,1719595896&amp;gp=30">
            <a:hlinkClick r:id="rId1"/>
          </p:cNvPr>
          <p:cNvPicPr>
            <a:picLocks noChangeAspect="1"/>
          </p:cNvPicPr>
          <p:nvPr/>
        </p:nvPicPr>
        <p:blipFill>
          <a:blip r:embed="rId2"/>
          <a:stretch>
            <a:fillRect/>
          </a:stretch>
        </p:blipFill>
        <p:spPr>
          <a:xfrm>
            <a:off x="7696200" y="1371600"/>
            <a:ext cx="2011363" cy="2514600"/>
          </a:xfrm>
          <a:prstGeom prst="rect">
            <a:avLst/>
          </a:prstGeom>
          <a:noFill/>
          <a:ln w="9525">
            <a:noFill/>
          </a:ln>
        </p:spPr>
      </p:pic>
      <p:sp>
        <p:nvSpPr>
          <p:cNvPr id="30722" name="竖卷形 12290"/>
          <p:cNvSpPr/>
          <p:nvPr/>
        </p:nvSpPr>
        <p:spPr>
          <a:xfrm>
            <a:off x="2209800" y="476250"/>
            <a:ext cx="4800600" cy="1885950"/>
          </a:xfrm>
          <a:prstGeom prst="verticalScroll">
            <a:avLst>
              <a:gd name="adj" fmla="val 12500"/>
            </a:avLst>
          </a:prstGeom>
          <a:solidFill>
            <a:schemeClr val="hlink"/>
          </a:solidFill>
          <a:ln w="9525" cap="flat" cmpd="sng">
            <a:solidFill>
              <a:schemeClr val="tx1"/>
            </a:solidFill>
            <a:prstDash val="solid"/>
            <a:round/>
            <a:headEnd type="none" w="med" len="med"/>
            <a:tailEnd type="none" w="med" len="med"/>
          </a:ln>
        </p:spPr>
        <p:txBody>
          <a:bodyPr vert="eaVert" wrap="none" anchor="ctr"/>
          <a:p>
            <a:endParaRPr lang="zh-CN" altLang="zh-CN" dirty="0">
              <a:latin typeface="Arial" panose="020B0604020202020204" pitchFamily="34" charset="0"/>
              <a:ea typeface="宋体" panose="02010600030101010101" pitchFamily="2" charset="-122"/>
            </a:endParaRPr>
          </a:p>
        </p:txBody>
      </p:sp>
      <p:sp>
        <p:nvSpPr>
          <p:cNvPr id="12292" name="文本框 12291"/>
          <p:cNvSpPr txBox="1"/>
          <p:nvPr/>
        </p:nvSpPr>
        <p:spPr>
          <a:xfrm>
            <a:off x="2438400" y="838200"/>
            <a:ext cx="4343400" cy="1322388"/>
          </a:xfrm>
          <a:prstGeom prst="rect">
            <a:avLst/>
          </a:prstGeom>
          <a:noFill/>
          <a:ln w="9525">
            <a:noFill/>
          </a:ln>
        </p:spPr>
        <p:txBody>
          <a:bodyPr>
            <a:spAutoFit/>
          </a:bodyPr>
          <a:p>
            <a:pPr marR="0" defTabSz="914400">
              <a:spcBef>
                <a:spcPct val="50000"/>
              </a:spcBef>
              <a:buClrTx/>
              <a:buSzTx/>
              <a:buFontTx/>
            </a:pPr>
            <a:r>
              <a:rPr kumimoji="0" lang="en-US" altLang="zh-CN" sz="32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    </a:t>
            </a: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凡以知，人之性；</a:t>
            </a:r>
            <a:endPar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endParaRPr>
          </a:p>
          <a:p>
            <a:pPr marR="0" defTabSz="914400">
              <a:spcBef>
                <a:spcPct val="50000"/>
              </a:spcBef>
              <a:buClrTx/>
              <a:buSzTx/>
              <a:buFontTx/>
            </a:pP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   可以知，物之理也。</a:t>
            </a:r>
            <a:endPar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sp>
        <p:nvSpPr>
          <p:cNvPr id="12293" name="文本框 12292"/>
          <p:cNvSpPr txBox="1"/>
          <p:nvPr/>
        </p:nvSpPr>
        <p:spPr>
          <a:xfrm>
            <a:off x="7391400" y="609600"/>
            <a:ext cx="2286000" cy="584200"/>
          </a:xfrm>
          <a:prstGeom prst="rect">
            <a:avLst/>
          </a:prstGeom>
          <a:noFill/>
          <a:ln w="9525">
            <a:noFill/>
          </a:ln>
        </p:spPr>
        <p:txBody>
          <a:bodyPr>
            <a:spAutoFit/>
          </a:bodyPr>
          <a:p>
            <a:pPr marR="0" defTabSz="914400">
              <a:spcBef>
                <a:spcPct val="50000"/>
              </a:spcBef>
              <a:buClrTx/>
              <a:buSzTx/>
              <a:buFontTx/>
            </a:pPr>
            <a:r>
              <a:rPr kumimoji="0" lang="zh-CN" altLang="en-US" sz="3200"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隶书" panose="02010509060101010101" pitchFamily="49" charset="-122"/>
                <a:cs typeface="+mn-cs"/>
              </a:rPr>
              <a:t>可知论代表</a:t>
            </a:r>
            <a:endParaRPr kumimoji="0" lang="zh-CN" altLang="en-US" sz="3200"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sp>
        <p:nvSpPr>
          <p:cNvPr id="12294" name="文本框 12293"/>
          <p:cNvSpPr txBox="1"/>
          <p:nvPr/>
        </p:nvSpPr>
        <p:spPr>
          <a:xfrm>
            <a:off x="9264650" y="2852738"/>
            <a:ext cx="609600" cy="1076325"/>
          </a:xfrm>
          <a:prstGeom prst="rect">
            <a:avLst/>
          </a:prstGeom>
          <a:noFill/>
          <a:ln w="9525">
            <a:noFill/>
          </a:ln>
        </p:spPr>
        <p:txBody>
          <a:bodyPr anchor="t">
            <a:spAutoFit/>
          </a:bodyPr>
          <a:p>
            <a:pPr>
              <a:spcBef>
                <a:spcPct val="50000"/>
              </a:spcBef>
            </a:pPr>
            <a:r>
              <a:rPr lang="zh-CN" altLang="en-US" sz="3200" dirty="0">
                <a:latin typeface="Arial" panose="020B0604020202020204" pitchFamily="34" charset="0"/>
                <a:ea typeface="华文行楷" panose="02010800040101010101" pitchFamily="2" charset="-122"/>
              </a:rPr>
              <a:t>荀子</a:t>
            </a:r>
            <a:endParaRPr lang="zh-CN" altLang="en-US" sz="3200" dirty="0">
              <a:latin typeface="Arial" panose="020B0604020202020204" pitchFamily="34" charset="0"/>
              <a:ea typeface="华文行楷" panose="02010800040101010101" pitchFamily="2" charset="-122"/>
            </a:endParaRPr>
          </a:p>
        </p:txBody>
      </p:sp>
      <p:pic>
        <p:nvPicPr>
          <p:cNvPr id="12295" name="内容占位符 12294" descr="u=157281139,2166433910&amp;gp=-6"/>
          <p:cNvPicPr>
            <a:picLocks noGrp="1" noChangeAspect="1"/>
          </p:cNvPicPr>
          <p:nvPr>
            <p:ph sz="half" idx="1"/>
          </p:nvPr>
        </p:nvPicPr>
        <p:blipFill>
          <a:blip r:embed="rId3"/>
          <a:stretch>
            <a:fillRect/>
          </a:stretch>
        </p:blipFill>
        <p:spPr>
          <a:xfrm>
            <a:off x="2514600" y="3352800"/>
            <a:ext cx="1600200" cy="2133600"/>
          </a:xfrm>
        </p:spPr>
      </p:pic>
      <p:sp>
        <p:nvSpPr>
          <p:cNvPr id="12296" name="文本框 12295"/>
          <p:cNvSpPr txBox="1"/>
          <p:nvPr/>
        </p:nvSpPr>
        <p:spPr>
          <a:xfrm>
            <a:off x="2057400" y="5715000"/>
            <a:ext cx="2743200" cy="522288"/>
          </a:xfrm>
          <a:prstGeom prst="rect">
            <a:avLst/>
          </a:prstGeom>
          <a:noFill/>
          <a:ln w="9525">
            <a:noFill/>
          </a:ln>
        </p:spPr>
        <p:txBody>
          <a:bodyPr>
            <a:spAutoFit/>
          </a:bodyPr>
          <a:p>
            <a:pPr marR="0" defTabSz="914400">
              <a:spcBef>
                <a:spcPct val="50000"/>
              </a:spcBef>
              <a:buClrTx/>
              <a:buSzTx/>
              <a:buFontTx/>
            </a:pPr>
            <a:r>
              <a:rPr kumimoji="0" lang="zh-CN" altLang="en-US" sz="2800"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休谟</a:t>
            </a:r>
            <a:r>
              <a:rPr kumimoji="0" lang="zh-CN" altLang="en-US"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宋体" panose="02010600030101010101" pitchFamily="2" charset="-122"/>
                <a:cs typeface="+mn-cs"/>
              </a:rPr>
              <a:t>（</a:t>
            </a:r>
            <a:r>
              <a:rPr kumimoji="0" lang="en-US" altLang="zh-CN"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宋体" panose="02010600030101010101" pitchFamily="2" charset="-122"/>
                <a:cs typeface="+mn-cs"/>
              </a:rPr>
              <a:t>1711-1776</a:t>
            </a:r>
            <a:r>
              <a:rPr kumimoji="0" lang="zh-CN" altLang="en-US"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kumimoji="0" lang="zh-CN" altLang="en-US"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12297" name="文本框 12296"/>
          <p:cNvSpPr txBox="1"/>
          <p:nvPr/>
        </p:nvSpPr>
        <p:spPr>
          <a:xfrm>
            <a:off x="2133600" y="2590800"/>
            <a:ext cx="2819400" cy="584200"/>
          </a:xfrm>
          <a:prstGeom prst="rect">
            <a:avLst/>
          </a:prstGeom>
          <a:noFill/>
          <a:ln w="9525">
            <a:noFill/>
          </a:ln>
        </p:spPr>
        <p:txBody>
          <a:bodyPr>
            <a:spAutoFit/>
          </a:bodyPr>
          <a:p>
            <a:pPr marR="0" defTabSz="914400">
              <a:spcBef>
                <a:spcPct val="50000"/>
              </a:spcBef>
              <a:buClrTx/>
              <a:buSzTx/>
              <a:buFontTx/>
            </a:pPr>
            <a:r>
              <a:rPr kumimoji="0" lang="zh-CN" altLang="en-US" sz="3200"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隶书" panose="02010509060101010101" pitchFamily="49" charset="-122"/>
                <a:cs typeface="+mn-cs"/>
              </a:rPr>
              <a:t>不可知论代表</a:t>
            </a:r>
            <a:endParaRPr kumimoji="0" lang="zh-CN" altLang="en-US" sz="3200"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pic>
        <p:nvPicPr>
          <p:cNvPr id="12298" name="内容占位符 12297" descr="u=3514770366,1076020089&amp;gp=8"/>
          <p:cNvPicPr>
            <a:picLocks noGrp="1" noChangeAspect="1"/>
          </p:cNvPicPr>
          <p:nvPr>
            <p:ph sz="half" idx="2"/>
          </p:nvPr>
        </p:nvPicPr>
        <p:blipFill>
          <a:blip r:embed="rId4">
            <a:lum contrast="6000"/>
          </a:blip>
          <a:stretch>
            <a:fillRect/>
          </a:stretch>
        </p:blipFill>
        <p:spPr>
          <a:xfrm>
            <a:off x="4800600" y="2743200"/>
            <a:ext cx="2309813" cy="2971800"/>
          </a:xfrm>
        </p:spPr>
      </p:pic>
      <p:sp>
        <p:nvSpPr>
          <p:cNvPr id="12299" name="矩形 12298"/>
          <p:cNvSpPr/>
          <p:nvPr/>
        </p:nvSpPr>
        <p:spPr>
          <a:xfrm>
            <a:off x="7239000" y="4694238"/>
            <a:ext cx="2455863" cy="460375"/>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50000"/>
              </a:spcBef>
              <a:spcAft>
                <a:spcPct val="0"/>
              </a:spcAft>
              <a:buClrTx/>
              <a:buSzTx/>
              <a:buFontTx/>
              <a:buNone/>
            </a:pPr>
            <a:r>
              <a:rPr kumimoji="0" lang="zh-CN" altLang="en-US" sz="2400" b="0" i="0" u="none" strike="noStrike"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康德</a:t>
            </a:r>
            <a:r>
              <a:rPr kumimoji="0" lang="zh-CN" altLang="en-US" sz="2000" b="0" i="0" u="none" strike="noStrike"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楷体_GB2312" pitchFamily="49" charset="-122"/>
                <a:cs typeface="+mn-cs"/>
              </a:rPr>
              <a:t>（</a:t>
            </a:r>
            <a:r>
              <a:rPr kumimoji="0" lang="en-US" altLang="zh-CN" sz="1800" b="0" i="0" u="none" strike="noStrike" kern="1200" cap="none" spc="0" normalizeH="0" baseline="0" noProof="1">
                <a:solidFill>
                  <a:srgbClr val="003399"/>
                </a:solidFill>
                <a:effectLst>
                  <a:outerShdw blurRad="38100" dist="38100" dir="2700000">
                    <a:srgbClr val="C0C0C0"/>
                  </a:outerShdw>
                </a:effectLst>
                <a:latin typeface="Arial" panose="020B0604020202020204" pitchFamily="34" charset="0"/>
                <a:ea typeface="宋体" panose="02010600030101010101" pitchFamily="2" charset="-122"/>
                <a:cs typeface="+mn-cs"/>
              </a:rPr>
              <a:t>1724-1804</a:t>
            </a:r>
            <a:r>
              <a:rPr kumimoji="0" lang="en-US" altLang="zh-CN" sz="1800" b="0" i="0" u="none" strike="noStrike" kern="1200" cap="none" spc="0" normalizeH="0" baseline="0" noProof="1">
                <a:solidFill>
                  <a:srgbClr val="003399"/>
                </a:solidFill>
                <a:latin typeface="Arial" panose="020B0604020202020204" pitchFamily="34" charset="0"/>
                <a:ea typeface="宋体" panose="02010600030101010101" pitchFamily="2" charset="-122"/>
                <a:cs typeface="+mn-cs"/>
              </a:rPr>
              <a:t> </a:t>
            </a:r>
            <a:r>
              <a:rPr kumimoji="0" lang="zh-CN" altLang="en-US" sz="2000" b="0" i="0" u="none" strike="noStrike"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楷体_GB2312" pitchFamily="49" charset="-122"/>
                <a:cs typeface="+mn-cs"/>
              </a:rPr>
              <a:t>）</a:t>
            </a:r>
            <a:endParaRPr kumimoji="0" lang="zh-CN" altLang="en-US" sz="2000" b="0" i="0" u="none" strike="noStrike"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楷体_GB2312" pitchFamily="49"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wipe(left)">
                                      <p:cBhvr>
                                        <p:cTn id="7" dur="500"/>
                                        <p:tgtEl>
                                          <p:spTgt spid="12293"/>
                                        </p:tgtEl>
                                      </p:cBhvr>
                                    </p:animEffect>
                                  </p:childTnLst>
                                </p:cTn>
                              </p:par>
                            </p:childTnLst>
                          </p:cTn>
                        </p:par>
                        <p:par>
                          <p:cTn id="8" fill="hold">
                            <p:stCondLst>
                              <p:cond delay="500"/>
                            </p:stCondLst>
                            <p:childTnLst>
                              <p:par>
                                <p:cTn id="9" presetID="24"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 to="" calcmode="lin" valueType="num">
                                      <p:cBhvr>
                                        <p:cTn id="11" dur="1" fill="hold"/>
                                        <p:tgtEl>
                                          <p:spTgt spid="12290"/>
                                        </p:tgtEl>
                                        <p:attrNameLst>
                                          <p:attrName>style.visibility</p:attrName>
                                        </p:attrNameLst>
                                      </p:cBhvr>
                                    </p:anim>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2294">
                                            <p:txEl>
                                              <p:charRg st="0" end="3"/>
                                            </p:txEl>
                                          </p:spTgt>
                                        </p:tgtEl>
                                        <p:attrNameLst>
                                          <p:attrName>style.visibility</p:attrName>
                                        </p:attrNameLst>
                                      </p:cBhvr>
                                      <p:to>
                                        <p:strVal val="visible"/>
                                      </p:to>
                                    </p:se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2297">
                                            <p:txEl>
                                              <p:charRg st="0" end="7"/>
                                            </p:txEl>
                                          </p:spTgt>
                                        </p:tgtEl>
                                        <p:attrNameLst>
                                          <p:attrName>style.visibility</p:attrName>
                                        </p:attrNameLst>
                                      </p:cBhvr>
                                      <p:to>
                                        <p:strVal val="visible"/>
                                      </p:to>
                                    </p:set>
                                    <p:animEffect transition="in" filter="wipe(left)">
                                      <p:cBhvr>
                                        <p:cTn id="18" dur="500"/>
                                        <p:tgtEl>
                                          <p:spTgt spid="12297">
                                            <p:txEl>
                                              <p:charRg st="0" end="7"/>
                                            </p:txEl>
                                          </p:spTgt>
                                        </p:tgtEl>
                                      </p:cBhvr>
                                    </p:animEffect>
                                  </p:childTnLst>
                                </p:cTn>
                              </p:par>
                            </p:childTnLst>
                          </p:cTn>
                        </p:par>
                        <p:par>
                          <p:cTn id="19" fill="hold">
                            <p:stCondLst>
                              <p:cond delay="1000"/>
                            </p:stCondLst>
                            <p:childTnLst>
                              <p:par>
                                <p:cTn id="20" presetID="3" presetClass="entr" presetSubtype="10" fill="hold" nodeType="afterEffect">
                                  <p:stCondLst>
                                    <p:cond delay="0"/>
                                  </p:stCondLst>
                                  <p:childTnLst>
                                    <p:set>
                                      <p:cBhvr>
                                        <p:cTn id="21" dur="1" fill="hold">
                                          <p:stCondLst>
                                            <p:cond delay="0"/>
                                          </p:stCondLst>
                                        </p:cTn>
                                        <p:tgtEl>
                                          <p:spTgt spid="12295"/>
                                        </p:tgtEl>
                                        <p:attrNameLst>
                                          <p:attrName>style.visibility</p:attrName>
                                        </p:attrNameLst>
                                      </p:cBhvr>
                                      <p:to>
                                        <p:strVal val="visible"/>
                                      </p:to>
                                    </p:set>
                                    <p:animEffect transition="in" filter="blinds(horizontal)">
                                      <p:cBhvr>
                                        <p:cTn id="22" dur="500"/>
                                        <p:tgtEl>
                                          <p:spTgt spid="12295"/>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2296">
                                            <p:txEl>
                                              <p:charRg st="0" end="14"/>
                                            </p:txEl>
                                          </p:spTgt>
                                        </p:tgtEl>
                                        <p:attrNameLst>
                                          <p:attrName>style.visibility</p:attrName>
                                        </p:attrNameLst>
                                      </p:cBhvr>
                                      <p:to>
                                        <p:strVal val="visible"/>
                                      </p:to>
                                    </p:set>
                                    <p:animEffect transition="in" filter="wipe(left)">
                                      <p:cBhvr>
                                        <p:cTn id="26" dur="500"/>
                                        <p:tgtEl>
                                          <p:spTgt spid="12296">
                                            <p:txEl>
                                              <p:charRg st="0" end="14"/>
                                            </p:txEl>
                                          </p:spTgt>
                                        </p:tgtEl>
                                      </p:cBhvr>
                                    </p:animEffect>
                                  </p:childTnLst>
                                </p:cTn>
                              </p:par>
                            </p:childTnLst>
                          </p:cTn>
                        </p:par>
                        <p:par>
                          <p:cTn id="27" fill="hold">
                            <p:stCondLst>
                              <p:cond delay="2000"/>
                            </p:stCondLst>
                            <p:childTnLst>
                              <p:par>
                                <p:cTn id="28" presetID="24" presetClass="entr" presetSubtype="0" fill="hold" nodeType="afterEffect">
                                  <p:stCondLst>
                                    <p:cond delay="0"/>
                                  </p:stCondLst>
                                  <p:childTnLst>
                                    <p:set>
                                      <p:cBhvr>
                                        <p:cTn id="29" dur="1" fill="hold">
                                          <p:stCondLst>
                                            <p:cond delay="0"/>
                                          </p:stCondLst>
                                        </p:cTn>
                                        <p:tgtEl>
                                          <p:spTgt spid="12298"/>
                                        </p:tgtEl>
                                        <p:attrNameLst>
                                          <p:attrName>style.visibility</p:attrName>
                                        </p:attrNameLst>
                                      </p:cBhvr>
                                      <p:to>
                                        <p:strVal val="visible"/>
                                      </p:to>
                                    </p:set>
                                    <p:anim to="" calcmode="lin" valueType="num">
                                      <p:cBhvr>
                                        <p:cTn id="30" dur="1" fill="hold"/>
                                        <p:tgtEl>
                                          <p:spTgt spid="12298"/>
                                        </p:tgtEl>
                                        <p:attrNameLst>
                                          <p:attrName>style.visibility</p:attrName>
                                        </p:attrNameLst>
                                      </p:cBhvr>
                                    </p:anim>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2299">
                                            <p:txEl>
                                              <p:charRg st="0" end="15"/>
                                            </p:txEl>
                                          </p:spTgt>
                                        </p:tgtEl>
                                        <p:attrNameLst>
                                          <p:attrName>style.visibility</p:attrName>
                                        </p:attrNameLst>
                                      </p:cBhvr>
                                      <p:to>
                                        <p:strVal val="visible"/>
                                      </p:to>
                                    </p:set>
                                    <p:animEffect transition="in" filter="wipe(left)">
                                      <p:cBhvr>
                                        <p:cTn id="34" dur="500"/>
                                        <p:tgtEl>
                                          <p:spTgt spid="12299">
                                            <p:txEl>
                                              <p:charRg st="0"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图片 3"/>
          <p:cNvPicPr>
            <a:picLocks noChangeAspect="1"/>
          </p:cNvPicPr>
          <p:nvPr/>
        </p:nvPicPr>
        <p:blipFill>
          <a:blip r:embed="rId1"/>
          <a:stretch>
            <a:fillRect/>
          </a:stretch>
        </p:blipFill>
        <p:spPr>
          <a:xfrm>
            <a:off x="1524000" y="3789363"/>
            <a:ext cx="9144000" cy="3068637"/>
          </a:xfrm>
          <a:prstGeom prst="rect">
            <a:avLst/>
          </a:prstGeom>
          <a:noFill/>
          <a:ln w="9525">
            <a:noFill/>
          </a:ln>
        </p:spPr>
      </p:pic>
      <p:sp>
        <p:nvSpPr>
          <p:cNvPr id="13" name="文本框 12">
            <a:hlinkClick r:id="rId2" action="ppaction://hlinksldjump"/>
          </p:cNvPr>
          <p:cNvSpPr txBox="1"/>
          <p:nvPr/>
        </p:nvSpPr>
        <p:spPr>
          <a:xfrm>
            <a:off x="6979919" y="1367153"/>
            <a:ext cx="4242434" cy="1076325"/>
          </a:xfrm>
          <a:prstGeom prst="rect">
            <a:avLst/>
          </a:prstGeom>
          <a:noFill/>
        </p:spPr>
        <p:txBody>
          <a:bodyPr wrap="square">
            <a:spAutoFit/>
            <a:scene3d>
              <a:camera prst="orthographicFront"/>
              <a:lightRig rig="threePt" dir="t"/>
            </a:scene3d>
            <a:sp3d contourW="12700"/>
          </a:bodyPr>
          <a:lstStyle/>
          <a:p>
            <a:pPr marR="0" algn="just" defTabSz="457200" fontAlgn="auto">
              <a:spcBef>
                <a:spcPts val="0"/>
              </a:spcBef>
              <a:spcAft>
                <a:spcPts val="0"/>
              </a:spcAft>
              <a:buClrTx/>
              <a:buSzTx/>
              <a:buFontTx/>
              <a:defRPr/>
            </a:pPr>
            <a:r>
              <a:rPr kumimoji="0" lang="zh-CN" altLang="en-US" sz="3200" b="1" kern="1200" cap="none" spc="0" normalizeH="0" baseline="0" noProof="0" dirty="0">
                <a:solidFill>
                  <a:schemeClr val="tx1">
                    <a:lumMod val="75000"/>
                    <a:lumOff val="25000"/>
                  </a:schemeClr>
                </a:solidFill>
                <a:latin typeface="+mn-ea"/>
                <a:ea typeface="+mn-ea"/>
                <a:cs typeface="+mn-cs"/>
                <a:sym typeface="+mn-ea"/>
              </a:rPr>
              <a:t>世界多样性与物质统一性</a:t>
            </a:r>
            <a:r>
              <a:rPr kumimoji="0" lang="zh-CN" altLang="en-US" sz="2400" b="1" kern="1200" cap="none" spc="0" normalizeH="0" baseline="0" noProof="0" dirty="0">
                <a:solidFill>
                  <a:schemeClr val="tx1">
                    <a:lumMod val="75000"/>
                    <a:lumOff val="25000"/>
                  </a:schemeClr>
                </a:solidFill>
                <a:latin typeface="+mn-ea"/>
                <a:ea typeface="+mn-ea"/>
                <a:cs typeface="+mn-cs"/>
                <a:sym typeface="+mn-ea"/>
              </a:rPr>
              <a:t> </a:t>
            </a:r>
            <a:endParaRPr kumimoji="0" lang="zh-CN" altLang="en-US" sz="2400" b="1" kern="1200" cap="none" spc="0" normalizeH="0" baseline="0" noProof="0" dirty="0">
              <a:solidFill>
                <a:schemeClr val="tx1">
                  <a:lumMod val="75000"/>
                  <a:lumOff val="25000"/>
                </a:schemeClr>
              </a:solidFill>
              <a:latin typeface="+mn-ea"/>
              <a:ea typeface="+mn-ea"/>
              <a:cs typeface="+mn-cs"/>
              <a:sym typeface="+mn-ea"/>
            </a:endParaRPr>
          </a:p>
        </p:txBody>
      </p:sp>
      <p:sp>
        <p:nvSpPr>
          <p:cNvPr id="16" name="文本框 15">
            <a:hlinkClick r:id="rId3" action="ppaction://hlinksldjump"/>
          </p:cNvPr>
          <p:cNvSpPr txBox="1"/>
          <p:nvPr/>
        </p:nvSpPr>
        <p:spPr>
          <a:xfrm>
            <a:off x="7193279" y="3397885"/>
            <a:ext cx="3818257" cy="583565"/>
          </a:xfrm>
          <a:prstGeom prst="rect">
            <a:avLst/>
          </a:prstGeom>
          <a:noFill/>
        </p:spPr>
        <p:txBody>
          <a:bodyPr wrap="square">
            <a:spAutoFit/>
            <a:scene3d>
              <a:camera prst="orthographicFront"/>
              <a:lightRig rig="threePt" dir="t"/>
            </a:scene3d>
            <a:sp3d contourW="12700"/>
          </a:bodyPr>
          <a:lstStyle/>
          <a:p>
            <a:pPr marR="0" algn="just" defTabSz="457200" fontAlgn="auto">
              <a:spcBef>
                <a:spcPts val="0"/>
              </a:spcBef>
              <a:spcAft>
                <a:spcPts val="0"/>
              </a:spcAft>
              <a:buClrTx/>
              <a:buSzTx/>
              <a:buFontTx/>
              <a:defRPr/>
            </a:pPr>
            <a:r>
              <a:rPr kumimoji="0" lang="zh-CN" altLang="en-US" sz="3200" b="1" kern="1200" cap="none" spc="0" normalizeH="0" baseline="0" noProof="0" dirty="0">
                <a:solidFill>
                  <a:schemeClr val="tx1">
                    <a:lumMod val="75000"/>
                    <a:lumOff val="25000"/>
                  </a:schemeClr>
                </a:solidFill>
                <a:latin typeface="+mn-ea"/>
                <a:ea typeface="+mn-ea"/>
                <a:cs typeface="+mn-cs"/>
                <a:sym typeface="+mn-ea"/>
              </a:rPr>
              <a:t>事物的联系和发展</a:t>
            </a:r>
            <a:endParaRPr kumimoji="0" lang="zh-CN" altLang="en-US" sz="3200" b="1" kern="1200" cap="none" spc="0" normalizeH="0" baseline="0" noProof="0" dirty="0">
              <a:solidFill>
                <a:schemeClr val="tx1">
                  <a:lumMod val="75000"/>
                  <a:lumOff val="25000"/>
                </a:schemeClr>
              </a:solidFill>
              <a:latin typeface="+mn-ea"/>
              <a:ea typeface="+mn-ea"/>
              <a:cs typeface="+mn-cs"/>
              <a:sym typeface="+mn-ea"/>
            </a:endParaRPr>
          </a:p>
        </p:txBody>
      </p:sp>
      <p:sp>
        <p:nvSpPr>
          <p:cNvPr id="19" name="文本框 18"/>
          <p:cNvSpPr txBox="1"/>
          <p:nvPr/>
        </p:nvSpPr>
        <p:spPr>
          <a:xfrm>
            <a:off x="3078766" y="2867121"/>
            <a:ext cx="3475817" cy="829945"/>
          </a:xfrm>
          <a:prstGeom prst="rect">
            <a:avLst/>
          </a:prstGeom>
          <a:noFill/>
        </p:spPr>
        <p:txBody>
          <a:bodyPr>
            <a:spAutoFit/>
            <a:scene3d>
              <a:camera prst="orthographicFront"/>
              <a:lightRig rig="threePt" dir="t"/>
            </a:scene3d>
            <a:sp3d contourW="12700"/>
          </a:bodyPr>
          <a:lstStyle/>
          <a:p>
            <a:pPr marR="0" defTabSz="457200" fontAlgn="auto">
              <a:spcBef>
                <a:spcPts val="0"/>
              </a:spcBef>
              <a:spcAft>
                <a:spcPts val="0"/>
              </a:spcAft>
              <a:buClrTx/>
              <a:buSzTx/>
              <a:buFontTx/>
              <a:defRPr/>
            </a:pPr>
            <a:r>
              <a:rPr kumimoji="0" lang="zh-CN" altLang="en-US" sz="4800" b="1" kern="1200" cap="none" spc="0" normalizeH="0" baseline="0" noProof="0" dirty="0">
                <a:solidFill>
                  <a:schemeClr val="tx1">
                    <a:lumMod val="75000"/>
                    <a:lumOff val="25000"/>
                  </a:schemeClr>
                </a:solidFill>
                <a:latin typeface="+mn-ea"/>
                <a:ea typeface="+mn-ea"/>
                <a:cs typeface="经典综艺体简" pitchFamily="49" charset="-122"/>
                <a:sym typeface="+mn-ea"/>
              </a:rPr>
              <a:t>目录</a:t>
            </a:r>
            <a:endParaRPr kumimoji="0" lang="zh-CN" altLang="en-US" sz="4800" b="1" kern="1200" cap="none" spc="0" normalizeH="0" baseline="0" noProof="0" dirty="0">
              <a:solidFill>
                <a:schemeClr val="tx1">
                  <a:lumMod val="75000"/>
                  <a:lumOff val="25000"/>
                </a:schemeClr>
              </a:solidFill>
              <a:latin typeface="+mn-ea"/>
              <a:ea typeface="+mn-ea"/>
              <a:cs typeface="经典综艺体简" pitchFamily="49" charset="-122"/>
              <a:sym typeface="+mn-ea"/>
            </a:endParaRPr>
          </a:p>
        </p:txBody>
      </p:sp>
      <p:sp>
        <p:nvSpPr>
          <p:cNvPr id="20" name="文本框 19">
            <a:hlinkClick r:id="rId2" action="ppaction://hlinksldjump"/>
          </p:cNvPr>
          <p:cNvSpPr txBox="1"/>
          <p:nvPr/>
        </p:nvSpPr>
        <p:spPr>
          <a:xfrm>
            <a:off x="5498414" y="1674829"/>
            <a:ext cx="1694546" cy="460375"/>
          </a:xfrm>
          <a:prstGeom prst="rect">
            <a:avLst/>
          </a:prstGeom>
          <a:noFill/>
        </p:spPr>
        <p:txBody>
          <a:bodyPr>
            <a:spAutoFit/>
            <a:scene3d>
              <a:camera prst="orthographicFront"/>
              <a:lightRig rig="threePt" dir="t"/>
            </a:scene3d>
            <a:sp3d contourW="12700"/>
          </a:bodyPr>
          <a:lstStyle/>
          <a:p>
            <a:pPr marR="0" defTabSz="457200" fontAlgn="auto">
              <a:spcBef>
                <a:spcPts val="0"/>
              </a:spcBef>
              <a:spcAft>
                <a:spcPts val="0"/>
              </a:spcAft>
              <a:buClrTx/>
              <a:buSzTx/>
              <a:buFontTx/>
              <a:defRPr/>
            </a:pPr>
            <a:r>
              <a:rPr kumimoji="0" lang="zh-CN" altLang="en-US" sz="2400" b="1" kern="1200" cap="none" spc="0" normalizeH="0" baseline="0" noProof="0" dirty="0">
                <a:solidFill>
                  <a:srgbClr val="014D23"/>
                </a:solidFill>
                <a:latin typeface="+mn-ea"/>
                <a:ea typeface="+mn-ea"/>
                <a:cs typeface="+mn-cs"/>
                <a:sym typeface="+mn-ea"/>
              </a:rPr>
              <a:t>第一节</a:t>
            </a:r>
            <a:endParaRPr kumimoji="0" lang="zh-CN" altLang="en-US" sz="2400" b="1" kern="1200" cap="none" spc="0" normalizeH="0" baseline="0" noProof="0" dirty="0">
              <a:solidFill>
                <a:srgbClr val="014D23"/>
              </a:solidFill>
              <a:latin typeface="+mn-ea"/>
              <a:ea typeface="+mn-ea"/>
              <a:cs typeface="+mn-cs"/>
              <a:sym typeface="+mn-ea"/>
            </a:endParaRPr>
          </a:p>
        </p:txBody>
      </p:sp>
      <p:sp>
        <p:nvSpPr>
          <p:cNvPr id="22" name="文本框 21">
            <a:hlinkClick r:id="rId3" action="ppaction://hlinksldjump"/>
          </p:cNvPr>
          <p:cNvSpPr txBox="1"/>
          <p:nvPr/>
        </p:nvSpPr>
        <p:spPr>
          <a:xfrm>
            <a:off x="5498415" y="3535444"/>
            <a:ext cx="1383032" cy="460375"/>
          </a:xfrm>
          <a:prstGeom prst="rect">
            <a:avLst/>
          </a:prstGeom>
          <a:noFill/>
        </p:spPr>
        <p:txBody>
          <a:bodyPr>
            <a:spAutoFit/>
            <a:scene3d>
              <a:camera prst="orthographicFront"/>
              <a:lightRig rig="threePt" dir="t"/>
            </a:scene3d>
            <a:sp3d contourW="12700"/>
          </a:bodyPr>
          <a:lstStyle/>
          <a:p>
            <a:pPr marL="1076325" marR="0" indent="-1076325" algn="just" defTabSz="457200" fontAlgn="auto">
              <a:spcBef>
                <a:spcPts val="0"/>
              </a:spcBef>
              <a:spcAft>
                <a:spcPts val="0"/>
              </a:spcAft>
              <a:buClrTx/>
              <a:buSzTx/>
              <a:buFontTx/>
              <a:defRPr/>
            </a:pPr>
            <a:r>
              <a:rPr kumimoji="0" lang="zh-CN" altLang="en-US" sz="2400" b="1" kern="1200" cap="none" spc="0" normalizeH="0" baseline="0" noProof="0" dirty="0">
                <a:solidFill>
                  <a:srgbClr val="014D23"/>
                </a:solidFill>
                <a:latin typeface="+mn-ea"/>
                <a:ea typeface="+mn-ea"/>
                <a:cs typeface="+mn-cs"/>
                <a:sym typeface="+mn-ea"/>
              </a:rPr>
              <a:t>第二节</a:t>
            </a:r>
            <a:endParaRPr kumimoji="0" lang="zh-CN" altLang="en-US" sz="2400" b="1" kern="1200" cap="none" spc="0" normalizeH="0" baseline="0" noProof="0" dirty="0">
              <a:solidFill>
                <a:srgbClr val="014D23"/>
              </a:solidFill>
              <a:latin typeface="+mn-ea"/>
              <a:ea typeface="+mn-ea"/>
              <a:cs typeface="+mn-cs"/>
              <a:sym typeface="+mn-ea"/>
            </a:endParaRPr>
          </a:p>
        </p:txBody>
      </p:sp>
      <p:pic>
        <p:nvPicPr>
          <p:cNvPr id="3079" name="图片 8"/>
          <p:cNvPicPr>
            <a:picLocks noChangeAspect="1"/>
          </p:cNvPicPr>
          <p:nvPr/>
        </p:nvPicPr>
        <p:blipFill>
          <a:blip r:embed="rId4"/>
          <a:stretch>
            <a:fillRect/>
          </a:stretch>
        </p:blipFill>
        <p:spPr>
          <a:xfrm>
            <a:off x="1524000" y="0"/>
            <a:ext cx="3475038" cy="6858000"/>
          </a:xfrm>
          <a:prstGeom prst="rect">
            <a:avLst/>
          </a:prstGeom>
          <a:noFill/>
          <a:ln w="9525">
            <a:noFill/>
          </a:ln>
        </p:spPr>
      </p:pic>
      <p:sp>
        <p:nvSpPr>
          <p:cNvPr id="10" name="文本框 9">
            <a:hlinkClick r:id="rId3" action="ppaction://hlinksldjump"/>
          </p:cNvPr>
          <p:cNvSpPr txBox="1"/>
          <p:nvPr/>
        </p:nvSpPr>
        <p:spPr>
          <a:xfrm>
            <a:off x="7395844" y="5057775"/>
            <a:ext cx="4064000" cy="1568450"/>
          </a:xfrm>
          <a:prstGeom prst="rect">
            <a:avLst/>
          </a:prstGeom>
          <a:noFill/>
        </p:spPr>
        <p:txBody>
          <a:bodyPr wrap="square">
            <a:spAutoFit/>
            <a:scene3d>
              <a:camera prst="orthographicFront"/>
              <a:lightRig rig="threePt" dir="t"/>
            </a:scene3d>
            <a:sp3d contourW="12700"/>
          </a:bodyPr>
          <a:lstStyle/>
          <a:p>
            <a:pPr marR="0" algn="just" defTabSz="457200" fontAlgn="auto">
              <a:spcBef>
                <a:spcPts val="0"/>
              </a:spcBef>
              <a:spcAft>
                <a:spcPts val="0"/>
              </a:spcAft>
              <a:buClrTx/>
              <a:buSzTx/>
              <a:buFontTx/>
              <a:defRPr/>
            </a:pPr>
            <a:r>
              <a:rPr kumimoji="0" lang="zh-CN" altLang="en-US" sz="3200" b="1" kern="1200" cap="none" spc="0" normalizeH="0" baseline="0" noProof="0" dirty="0">
                <a:solidFill>
                  <a:schemeClr val="tx1">
                    <a:lumMod val="75000"/>
                    <a:lumOff val="25000"/>
                  </a:schemeClr>
                </a:solidFill>
                <a:latin typeface="+mn-ea"/>
                <a:ea typeface="+mn-ea"/>
                <a:cs typeface="+mn-cs"/>
                <a:sym typeface="+mn-ea"/>
              </a:rPr>
              <a:t>唯物辩证法是认识世界和改造世界的根本方法</a:t>
            </a:r>
            <a:endParaRPr kumimoji="0" lang="zh-CN" altLang="en-US" sz="3200" b="1" kern="1200" cap="none" spc="0" normalizeH="0" baseline="0" noProof="0" dirty="0">
              <a:solidFill>
                <a:schemeClr val="tx1">
                  <a:lumMod val="75000"/>
                  <a:lumOff val="25000"/>
                </a:schemeClr>
              </a:solidFill>
              <a:latin typeface="+mn-ea"/>
              <a:ea typeface="+mn-ea"/>
              <a:cs typeface="+mn-cs"/>
              <a:sym typeface="+mn-ea"/>
            </a:endParaRPr>
          </a:p>
        </p:txBody>
      </p:sp>
      <p:sp>
        <p:nvSpPr>
          <p:cNvPr id="12" name="文本框 11">
            <a:hlinkClick r:id="rId3" action="ppaction://hlinksldjump"/>
          </p:cNvPr>
          <p:cNvSpPr txBox="1"/>
          <p:nvPr/>
        </p:nvSpPr>
        <p:spPr>
          <a:xfrm>
            <a:off x="5498415" y="5396060"/>
            <a:ext cx="1383032" cy="460375"/>
          </a:xfrm>
          <a:prstGeom prst="rect">
            <a:avLst/>
          </a:prstGeom>
          <a:noFill/>
        </p:spPr>
        <p:txBody>
          <a:bodyPr>
            <a:spAutoFit/>
            <a:scene3d>
              <a:camera prst="orthographicFront"/>
              <a:lightRig rig="threePt" dir="t"/>
            </a:scene3d>
            <a:sp3d contourW="12700"/>
          </a:bodyPr>
          <a:lstStyle/>
          <a:p>
            <a:pPr marL="1076325" marR="0" indent="-1076325" algn="just" defTabSz="457200" fontAlgn="auto">
              <a:spcBef>
                <a:spcPts val="0"/>
              </a:spcBef>
              <a:spcAft>
                <a:spcPts val="0"/>
              </a:spcAft>
              <a:buClrTx/>
              <a:buSzTx/>
              <a:buFontTx/>
              <a:defRPr/>
            </a:pPr>
            <a:r>
              <a:rPr kumimoji="0" lang="zh-CN" altLang="en-US" sz="2400" b="1" kern="1200" cap="none" spc="0" normalizeH="0" baseline="0" noProof="0" dirty="0">
                <a:solidFill>
                  <a:srgbClr val="014D23"/>
                </a:solidFill>
                <a:latin typeface="+mn-ea"/>
                <a:ea typeface="+mn-ea"/>
                <a:cs typeface="+mn-cs"/>
                <a:sym typeface="+mn-ea"/>
              </a:rPr>
              <a:t>第三节</a:t>
            </a:r>
            <a:endParaRPr kumimoji="0" lang="zh-CN" altLang="en-US" sz="2400" b="1" kern="1200" cap="none" spc="0" normalizeH="0" baseline="0" noProof="0" dirty="0">
              <a:solidFill>
                <a:srgbClr val="014D23"/>
              </a:solidFill>
              <a:latin typeface="+mn-ea"/>
              <a:ea typeface="+mn-ea"/>
              <a:cs typeface="+mn-cs"/>
              <a:sym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p:cTn id="7" dur="500" fill="hold"/>
                                        <p:tgtEl>
                                          <p:spTgt spid="3079"/>
                                        </p:tgtEl>
                                        <p:attrNameLst>
                                          <p:attrName>ppt_x</p:attrName>
                                        </p:attrNameLst>
                                      </p:cBhvr>
                                      <p:tavLst>
                                        <p:tav tm="0">
                                          <p:val>
                                            <p:strVal val="0-#ppt_w/2"/>
                                          </p:val>
                                        </p:tav>
                                        <p:tav tm="100000">
                                          <p:val>
                                            <p:strVal val="#ppt_x"/>
                                          </p:val>
                                        </p:tav>
                                      </p:tavLst>
                                    </p:anim>
                                    <p:anim calcmode="lin" valueType="num">
                                      <p:cBhvr>
                                        <p:cTn id="8" dur="500" fill="hold"/>
                                        <p:tgtEl>
                                          <p:spTgt spid="307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p:tgtEl>
                                          <p:spTgt spid="20"/>
                                        </p:tgtEl>
                                        <p:attrNameLst>
                                          <p:attrName>ppt_x</p:attrName>
                                        </p:attrNameLst>
                                      </p:cBhvr>
                                      <p:tavLst>
                                        <p:tav tm="0">
                                          <p:val>
                                            <p:strVal val="#ppt_x-#ppt_w*1.125000"/>
                                          </p:val>
                                        </p:tav>
                                        <p:tav tm="100000">
                                          <p:val>
                                            <p:strVal val="#ppt_x"/>
                                          </p:val>
                                        </p:tav>
                                      </p:tavLst>
                                    </p:anim>
                                    <p:animEffect transition="in" filter="wipe(right)">
                                      <p:cBhvr>
                                        <p:cTn id="17" dur="500"/>
                                        <p:tgtEl>
                                          <p:spTgt spid="2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3000"/>
                            </p:stCondLst>
                            <p:childTnLst>
                              <p:par>
                                <p:cTn id="32" presetID="1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395" name="组合 16394"/>
          <p:cNvGrpSpPr/>
          <p:nvPr/>
        </p:nvGrpSpPr>
        <p:grpSpPr>
          <a:xfrm>
            <a:off x="1774825" y="2046288"/>
            <a:ext cx="8893175" cy="4811712"/>
            <a:chOff x="158" y="1289"/>
            <a:chExt cx="5602" cy="3031"/>
          </a:xfrm>
        </p:grpSpPr>
        <p:pic>
          <p:nvPicPr>
            <p:cNvPr id="32770" name="图片 16386" descr="思想者"/>
            <p:cNvPicPr>
              <a:picLocks noChangeAspect="1"/>
            </p:cNvPicPr>
            <p:nvPr/>
          </p:nvPicPr>
          <p:blipFill>
            <a:blip r:embed="rId1"/>
            <a:srcRect t="28970"/>
            <a:stretch>
              <a:fillRect/>
            </a:stretch>
          </p:blipFill>
          <p:spPr>
            <a:xfrm>
              <a:off x="2620" y="2084"/>
              <a:ext cx="3140" cy="2236"/>
            </a:xfrm>
            <a:prstGeom prst="rect">
              <a:avLst/>
            </a:prstGeom>
            <a:solidFill>
              <a:schemeClr val="hlink"/>
            </a:solidFill>
            <a:ln w="9525">
              <a:noFill/>
            </a:ln>
          </p:spPr>
        </p:pic>
        <p:sp>
          <p:nvSpPr>
            <p:cNvPr id="16388" name="椭圆 16387"/>
            <p:cNvSpPr/>
            <p:nvPr/>
          </p:nvSpPr>
          <p:spPr>
            <a:xfrm>
              <a:off x="158" y="1289"/>
              <a:ext cx="3514" cy="2418"/>
            </a:xfrm>
            <a:prstGeom prst="ellipse">
              <a:avLst/>
            </a:prstGeom>
            <a:solidFill>
              <a:schemeClr val="hlink"/>
            </a:solidFill>
            <a:ln w="28575" cap="flat" cmpd="sng">
              <a:solidFill>
                <a:schemeClr val="bg2"/>
              </a:solidFill>
              <a:prstDash val="solid"/>
              <a:headEnd type="none" w="med" len="med"/>
              <a:tailEnd type="none" w="med" len="med"/>
            </a:ln>
          </p:spPr>
          <p:txBody>
            <a:bodyPr anchor="ctr">
              <a:spAutoFit/>
            </a:bodyPr>
            <a:p>
              <a:pPr marL="0" marR="0" indent="0" algn="l" defTabSz="914400" rtl="0" eaLnBrk="1" fontAlgn="base" latinLnBrk="0" hangingPunct="1">
                <a:lnSpc>
                  <a:spcPct val="100000"/>
                </a:lnSpc>
                <a:spcBef>
                  <a:spcPct val="5000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人类对物质的认识大体上分成几个阶段，每一个阶段各自都有哪些特征？从人类认识史的角度，谈一谈你对物质认识过程的理解</a:t>
              </a:r>
              <a:r>
                <a:rPr kumimoji="0" lang="zh-CN" altLang="en-US" sz="3100" b="0" i="0" u="none" strike="noStrike" kern="1200" cap="none" spc="0" normalizeH="0" baseline="0" noProof="1" dirty="0">
                  <a:solidFill>
                    <a:schemeClr val="tx1"/>
                  </a:solidFill>
                  <a:latin typeface="楷体_GB2312" pitchFamily="49" charset="-122"/>
                  <a:ea typeface="楷体_GB2312" pitchFamily="49" charset="-122"/>
                  <a:cs typeface="+mn-cs"/>
                </a:rPr>
                <a:t> </a:t>
              </a:r>
              <a:endParaRPr kumimoji="0" lang="zh-CN" altLang="en-US" sz="3100" b="0" i="0" u="none" strike="noStrike" kern="1200" cap="none" spc="0" normalizeH="0" baseline="0" noProof="1" dirty="0">
                <a:solidFill>
                  <a:schemeClr val="tx1"/>
                </a:solidFill>
                <a:latin typeface="楷体_GB2312" pitchFamily="49" charset="-122"/>
                <a:ea typeface="楷体_GB2312" pitchFamily="49" charset="-122"/>
                <a:cs typeface="+mn-cs"/>
              </a:endParaRPr>
            </a:p>
          </p:txBody>
        </p:sp>
        <p:pic>
          <p:nvPicPr>
            <p:cNvPr id="32772" name="图片 16388" descr="q2"/>
            <p:cNvPicPr>
              <a:picLocks noChangeAspect="1"/>
            </p:cNvPicPr>
            <p:nvPr/>
          </p:nvPicPr>
          <p:blipFill>
            <a:blip r:embed="rId2"/>
            <a:stretch>
              <a:fillRect/>
            </a:stretch>
          </p:blipFill>
          <p:spPr>
            <a:xfrm rot="2412433">
              <a:off x="2245" y="3158"/>
              <a:ext cx="717" cy="624"/>
            </a:xfrm>
            <a:prstGeom prst="rect">
              <a:avLst/>
            </a:prstGeom>
            <a:noFill/>
            <a:ln w="9525">
              <a:noFill/>
            </a:ln>
          </p:spPr>
        </p:pic>
      </p:grpSp>
      <p:sp>
        <p:nvSpPr>
          <p:cNvPr id="16390" name="文本框 16389"/>
          <p:cNvSpPr txBox="1"/>
          <p:nvPr/>
        </p:nvSpPr>
        <p:spPr>
          <a:xfrm>
            <a:off x="1992313" y="1450975"/>
            <a:ext cx="5256212" cy="614363"/>
          </a:xfrm>
          <a:prstGeom prst="rect">
            <a:avLst/>
          </a:prstGeom>
          <a:noFill/>
          <a:ln w="9525">
            <a:noFill/>
          </a:ln>
        </p:spPr>
        <p:txBody>
          <a:bodyPr anchor="t">
            <a:spAutoFit/>
          </a:bodyPr>
          <a:p>
            <a:pPr>
              <a:spcBef>
                <a:spcPct val="50000"/>
              </a:spcBef>
            </a:pPr>
            <a:r>
              <a:rPr lang="en-US" altLang="zh-CN" sz="3400" dirty="0">
                <a:solidFill>
                  <a:schemeClr val="accent2"/>
                </a:solidFill>
                <a:latin typeface="Arial" panose="020B0604020202020204" pitchFamily="34" charset="0"/>
                <a:ea typeface="华文行楷" panose="02010800040101010101" pitchFamily="2" charset="-122"/>
              </a:rPr>
              <a:t>1.</a:t>
            </a:r>
            <a:r>
              <a:rPr lang="zh-CN" altLang="en-US" sz="3400" dirty="0">
                <a:solidFill>
                  <a:schemeClr val="accent2"/>
                </a:solidFill>
                <a:latin typeface="Arial" panose="020B0604020202020204" pitchFamily="34" charset="0"/>
                <a:ea typeface="华文行楷" panose="02010800040101010101" pitchFamily="2" charset="-122"/>
              </a:rPr>
              <a:t>哲学物质观的发展</a:t>
            </a:r>
            <a:endParaRPr lang="zh-CN" altLang="en-US" sz="3400">
              <a:solidFill>
                <a:schemeClr val="accent2"/>
              </a:solidFill>
              <a:latin typeface="Arial" panose="020B0604020202020204" pitchFamily="34" charset="0"/>
              <a:ea typeface="华文行楷" panose="02010800040101010101" pitchFamily="2" charset="-122"/>
            </a:endParaRPr>
          </a:p>
        </p:txBody>
      </p:sp>
      <p:sp>
        <p:nvSpPr>
          <p:cNvPr id="32774" name="文本框 16390"/>
          <p:cNvSpPr txBox="1"/>
          <p:nvPr/>
        </p:nvSpPr>
        <p:spPr>
          <a:xfrm>
            <a:off x="3000375" y="404813"/>
            <a:ext cx="6337300" cy="706437"/>
          </a:xfrm>
          <a:prstGeom prst="rect">
            <a:avLst/>
          </a:prstGeom>
          <a:noFill/>
          <a:ln w="9525">
            <a:noFill/>
          </a:ln>
        </p:spPr>
        <p:txBody>
          <a:bodyPr anchor="t">
            <a:spAutoFit/>
          </a:bodyPr>
          <a:p>
            <a:pPr>
              <a:spcBef>
                <a:spcPct val="50000"/>
              </a:spcBef>
            </a:pPr>
            <a:r>
              <a:rPr lang="zh-CN" altLang="en-US" sz="4000" dirty="0">
                <a:solidFill>
                  <a:srgbClr val="006600"/>
                </a:solidFill>
                <a:latin typeface="Arial" panose="020B0604020202020204" pitchFamily="34" charset="0"/>
                <a:ea typeface="华文行楷" panose="02010800040101010101" pitchFamily="2" charset="-122"/>
              </a:rPr>
              <a:t>（二）物质的客观实在性</a:t>
            </a:r>
            <a:endParaRPr lang="zh-CN" altLang="en-US" sz="4000">
              <a:solidFill>
                <a:srgbClr val="006600"/>
              </a:solidFill>
              <a:latin typeface="Arial" panose="020B0604020202020204" pitchFamily="34" charset="0"/>
              <a:ea typeface="华文行楷" panose="02010800040101010101" pitchFamily="2" charset="-122"/>
            </a:endParaRPr>
          </a:p>
        </p:txBody>
      </p:sp>
      <p:grpSp>
        <p:nvGrpSpPr>
          <p:cNvPr id="16392" name="组合 16391"/>
          <p:cNvGrpSpPr/>
          <p:nvPr/>
        </p:nvGrpSpPr>
        <p:grpSpPr>
          <a:xfrm>
            <a:off x="1524000" y="1052513"/>
            <a:ext cx="9144000" cy="590550"/>
            <a:chOff x="0" y="816"/>
            <a:chExt cx="5760" cy="372"/>
          </a:xfrm>
        </p:grpSpPr>
        <p:pic>
          <p:nvPicPr>
            <p:cNvPr id="32776" name="图片 16392" descr="1118564011"/>
            <p:cNvPicPr>
              <a:picLocks noChangeAspect="1"/>
            </p:cNvPicPr>
            <p:nvPr/>
          </p:nvPicPr>
          <p:blipFill>
            <a:blip r:embed="rId3"/>
            <a:stretch>
              <a:fillRect/>
            </a:stretch>
          </p:blipFill>
          <p:spPr>
            <a:xfrm>
              <a:off x="3426" y="816"/>
              <a:ext cx="2334" cy="372"/>
            </a:xfrm>
            <a:prstGeom prst="rect">
              <a:avLst/>
            </a:prstGeom>
            <a:noFill/>
            <a:ln w="9525">
              <a:noFill/>
            </a:ln>
          </p:spPr>
        </p:pic>
        <p:pic>
          <p:nvPicPr>
            <p:cNvPr id="32777" name="图片 16393" descr="1118564011"/>
            <p:cNvPicPr>
              <a:picLocks noChangeAspect="1"/>
            </p:cNvPicPr>
            <p:nvPr/>
          </p:nvPicPr>
          <p:blipFill>
            <a:blip r:embed="rId3"/>
            <a:srcRect t="12903" r="30077"/>
            <a:stretch>
              <a:fillRect/>
            </a:stretch>
          </p:blipFill>
          <p:spPr>
            <a:xfrm>
              <a:off x="0" y="864"/>
              <a:ext cx="3504" cy="324"/>
            </a:xfrm>
            <a:prstGeom prst="rect">
              <a:avLst/>
            </a:prstGeom>
            <a:noFill/>
            <a:ln w="9525">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6392"/>
                                        </p:tgtEl>
                                        <p:attrNameLst>
                                          <p:attrName>style.visibility</p:attrName>
                                        </p:attrNameLst>
                                      </p:cBhvr>
                                      <p:to>
                                        <p:strVal val="visible"/>
                                      </p:to>
                                    </p:set>
                                    <p:anim calcmode="lin" valueType="num">
                                      <p:cBhvr>
                                        <p:cTn id="7" dur="500" fill="hold"/>
                                        <p:tgtEl>
                                          <p:spTgt spid="16392"/>
                                        </p:tgtEl>
                                        <p:attrNameLst>
                                          <p:attrName>ppt_w</p:attrName>
                                        </p:attrNameLst>
                                      </p:cBhvr>
                                      <p:tavLst>
                                        <p:tav tm="0">
                                          <p:val>
                                            <p:fltVal val="0.000000"/>
                                          </p:val>
                                        </p:tav>
                                        <p:tav tm="100000">
                                          <p:val>
                                            <p:strVal val="#ppt_w"/>
                                          </p:val>
                                        </p:tav>
                                      </p:tavLst>
                                    </p:anim>
                                    <p:anim calcmode="lin" valueType="num">
                                      <p:cBhvr>
                                        <p:cTn id="8" dur="500" fill="hold"/>
                                        <p:tgtEl>
                                          <p:spTgt spid="1639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6390"/>
                                        </p:tgtEl>
                                        <p:attrNameLst>
                                          <p:attrName>style.visibility</p:attrName>
                                        </p:attrNameLst>
                                      </p:cBhvr>
                                      <p:to>
                                        <p:strVal val="visible"/>
                                      </p:to>
                                    </p:set>
                                    <p:anim calcmode="lin" valueType="num">
                                      <p:cBhvr>
                                        <p:cTn id="12" dur="500" fill="hold"/>
                                        <p:tgtEl>
                                          <p:spTgt spid="16390"/>
                                        </p:tgtEl>
                                        <p:attrNameLst>
                                          <p:attrName>ppt_w</p:attrName>
                                        </p:attrNameLst>
                                      </p:cBhvr>
                                      <p:tavLst>
                                        <p:tav tm="0">
                                          <p:val>
                                            <p:fltVal val="0.000000"/>
                                          </p:val>
                                        </p:tav>
                                        <p:tav tm="100000">
                                          <p:val>
                                            <p:strVal val="#ppt_w"/>
                                          </p:val>
                                        </p:tav>
                                      </p:tavLst>
                                    </p:anim>
                                    <p:anim calcmode="lin" valueType="num">
                                      <p:cBhvr>
                                        <p:cTn id="13" dur="500" fill="hold"/>
                                        <p:tgtEl>
                                          <p:spTgt spid="16390"/>
                                        </p:tgtEl>
                                        <p:attrNameLst>
                                          <p:attrName>ppt_h</p:attrName>
                                        </p:attrNameLst>
                                      </p:cBhvr>
                                      <p:tavLst>
                                        <p:tav tm="0">
                                          <p:val>
                                            <p:fltVal val="0.000000"/>
                                          </p:val>
                                        </p:tav>
                                        <p:tav tm="100000">
                                          <p:val>
                                            <p:strVal val="#ppt_h"/>
                                          </p:val>
                                        </p:tav>
                                      </p:tavLst>
                                    </p:anim>
                                  </p:childTnLst>
                                </p:cTn>
                              </p:par>
                            </p:childTnLst>
                          </p:cTn>
                        </p:par>
                        <p:par>
                          <p:cTn id="14" fill="hold">
                            <p:stCondLst>
                              <p:cond delay="1000"/>
                            </p:stCondLst>
                            <p:childTnLst>
                              <p:par>
                                <p:cTn id="15" presetID="31" presetClass="entr" presetSubtype="0" fill="hold" nodeType="afterEffect">
                                  <p:stCondLst>
                                    <p:cond delay="0"/>
                                  </p:stCondLst>
                                  <p:iterate type="lt">
                                    <p:tmPct val="5000"/>
                                  </p:iterate>
                                  <p:childTnLst>
                                    <p:set>
                                      <p:cBhvr>
                                        <p:cTn id="16" dur="1" fill="hold">
                                          <p:stCondLst>
                                            <p:cond delay="0"/>
                                          </p:stCondLst>
                                        </p:cTn>
                                        <p:tgtEl>
                                          <p:spTgt spid="16395"/>
                                        </p:tgtEl>
                                        <p:attrNameLst>
                                          <p:attrName>style.visibility</p:attrName>
                                        </p:attrNameLst>
                                      </p:cBhvr>
                                      <p:to>
                                        <p:strVal val="visible"/>
                                      </p:to>
                                    </p:set>
                                    <p:anim calcmode="lin" valueType="num">
                                      <p:cBhvr>
                                        <p:cTn id="17" dur="1000" fill="hold"/>
                                        <p:tgtEl>
                                          <p:spTgt spid="16395"/>
                                        </p:tgtEl>
                                        <p:attrNameLst>
                                          <p:attrName>ppt_w</p:attrName>
                                        </p:attrNameLst>
                                      </p:cBhvr>
                                      <p:tavLst>
                                        <p:tav tm="0">
                                          <p:val>
                                            <p:fltVal val="0.000000"/>
                                          </p:val>
                                        </p:tav>
                                        <p:tav tm="100000">
                                          <p:val>
                                            <p:strVal val="#ppt_w"/>
                                          </p:val>
                                        </p:tav>
                                      </p:tavLst>
                                    </p:anim>
                                    <p:anim calcmode="lin" valueType="num">
                                      <p:cBhvr>
                                        <p:cTn id="18" dur="1000" fill="hold"/>
                                        <p:tgtEl>
                                          <p:spTgt spid="16395"/>
                                        </p:tgtEl>
                                        <p:attrNameLst>
                                          <p:attrName>ppt_h</p:attrName>
                                        </p:attrNameLst>
                                      </p:cBhvr>
                                      <p:tavLst>
                                        <p:tav tm="0">
                                          <p:val>
                                            <p:fltVal val="0.000000"/>
                                          </p:val>
                                        </p:tav>
                                        <p:tav tm="100000">
                                          <p:val>
                                            <p:strVal val="#ppt_h"/>
                                          </p:val>
                                        </p:tav>
                                      </p:tavLst>
                                    </p:anim>
                                    <p:anim calcmode="lin" valueType="num">
                                      <p:cBhvr>
                                        <p:cTn id="19" dur="1000" fill="hold"/>
                                        <p:tgtEl>
                                          <p:spTgt spid="16395"/>
                                        </p:tgtEl>
                                        <p:attrNameLst>
                                          <p:attrName>style.rotation</p:attrName>
                                        </p:attrNameLst>
                                      </p:cBhvr>
                                      <p:tavLst>
                                        <p:tav tm="0">
                                          <p:val>
                                            <p:fltVal val="90.000000"/>
                                          </p:val>
                                        </p:tav>
                                        <p:tav tm="100000">
                                          <p:val>
                                            <p:fltVal val="0.000000"/>
                                          </p:val>
                                        </p:tav>
                                      </p:tavLst>
                                    </p:anim>
                                    <p:animEffect transition="in" filter="fade">
                                      <p:cBhvr>
                                        <p:cTn id="20" dur="10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内容占位符 10241" descr="005"/>
          <p:cNvPicPr>
            <a:picLocks noGrp="1" noChangeAspect="1"/>
          </p:cNvPicPr>
          <p:nvPr>
            <p:ph sz="quarter" idx="1"/>
          </p:nvPr>
        </p:nvPicPr>
        <p:blipFill>
          <a:blip r:embed="rId1"/>
          <a:stretch>
            <a:fillRect/>
          </a:stretch>
        </p:blipFill>
        <p:spPr>
          <a:xfrm>
            <a:off x="1905000" y="762000"/>
            <a:ext cx="6858000" cy="2154238"/>
          </a:xfrm>
        </p:spPr>
      </p:pic>
      <p:pic>
        <p:nvPicPr>
          <p:cNvPr id="10243" name="内容占位符 10242" descr="11"/>
          <p:cNvPicPr>
            <a:picLocks noGrp="1" noChangeAspect="1"/>
          </p:cNvPicPr>
          <p:nvPr>
            <p:ph sz="quarter" idx="2"/>
          </p:nvPr>
        </p:nvPicPr>
        <p:blipFill>
          <a:blip r:embed="rId2"/>
          <a:stretch>
            <a:fillRect/>
          </a:stretch>
        </p:blipFill>
        <p:spPr>
          <a:xfrm>
            <a:off x="4191000" y="3505200"/>
            <a:ext cx="6019800" cy="2132013"/>
          </a:xfrm>
        </p:spPr>
      </p:pic>
      <p:pic>
        <p:nvPicPr>
          <p:cNvPr id="10244" name="内容占位符 10243" descr="u=1667031202,2386124314&amp;gp=20">
            <a:hlinkClick r:id="rId3"/>
          </p:cNvPr>
          <p:cNvPicPr>
            <a:picLocks noGrp="1" noChangeAspect="1"/>
          </p:cNvPicPr>
          <p:nvPr>
            <p:ph sz="quarter" idx="4"/>
          </p:nvPr>
        </p:nvPicPr>
        <p:blipFill>
          <a:blip r:embed="rId4"/>
          <a:stretch>
            <a:fillRect/>
          </a:stretch>
        </p:blipFill>
        <p:spPr>
          <a:xfrm>
            <a:off x="8915400" y="838200"/>
            <a:ext cx="1401763" cy="1981200"/>
          </a:xfrm>
        </p:spPr>
      </p:pic>
      <p:grpSp>
        <p:nvGrpSpPr>
          <p:cNvPr id="10245" name="组合 10244"/>
          <p:cNvGrpSpPr/>
          <p:nvPr/>
        </p:nvGrpSpPr>
        <p:grpSpPr>
          <a:xfrm>
            <a:off x="2092325" y="3413125"/>
            <a:ext cx="1641475" cy="2608263"/>
            <a:chOff x="358" y="2064"/>
            <a:chExt cx="1034" cy="1643"/>
          </a:xfrm>
        </p:grpSpPr>
        <p:sp>
          <p:nvSpPr>
            <p:cNvPr id="10246" name="文本框 10245"/>
            <p:cNvSpPr txBox="1"/>
            <p:nvPr/>
          </p:nvSpPr>
          <p:spPr>
            <a:xfrm>
              <a:off x="384" y="3456"/>
              <a:ext cx="960" cy="251"/>
            </a:xfrm>
            <a:prstGeom prst="rect">
              <a:avLst/>
            </a:prstGeom>
            <a:noFill/>
            <a:ln w="9525">
              <a:noFill/>
            </a:ln>
          </p:spPr>
          <p:txBody>
            <a:bodyPr>
              <a:spAutoFit/>
            </a:bodyPr>
            <a:p>
              <a:pPr marR="0" defTabSz="914400">
                <a:spcBef>
                  <a:spcPct val="50000"/>
                </a:spcBef>
                <a:buClrTx/>
                <a:buSzTx/>
                <a:buFontTx/>
              </a:pPr>
              <a:r>
                <a:rPr kumimoji="0" lang="zh-CN" altLang="en-US" sz="20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德谟克利特</a:t>
              </a:r>
              <a:endParaRPr kumimoji="0" lang="zh-CN" altLang="en-US" sz="20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p:txBody>
        </p:sp>
        <p:pic>
          <p:nvPicPr>
            <p:cNvPr id="33798" name="图片 10246" descr="德谟克利特"/>
            <p:cNvPicPr>
              <a:picLocks noChangeAspect="1"/>
            </p:cNvPicPr>
            <p:nvPr/>
          </p:nvPicPr>
          <p:blipFill>
            <a:blip r:embed="rId5"/>
            <a:srcRect r="5817"/>
            <a:stretch>
              <a:fillRect/>
            </a:stretch>
          </p:blipFill>
          <p:spPr>
            <a:xfrm>
              <a:off x="358" y="2064"/>
              <a:ext cx="1034" cy="1344"/>
            </a:xfrm>
            <a:prstGeom prst="rect">
              <a:avLst/>
            </a:prstGeom>
            <a:noFill/>
            <a:ln w="57150" cap="flat" cmpd="sng">
              <a:solidFill>
                <a:srgbClr val="FF0000"/>
              </a:solidFill>
              <a:prstDash val="solid"/>
              <a:miter/>
              <a:headEnd type="none" w="med" len="med"/>
              <a:tailEnd type="none" w="med" len="med"/>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plus(in)">
                                      <p:cBhvr>
                                        <p:cTn id="7" dur="1000"/>
                                        <p:tgtEl>
                                          <p:spTgt spid="10242"/>
                                        </p:tgtEl>
                                      </p:cBhvr>
                                    </p:animEffect>
                                  </p:childTnLst>
                                </p:cTn>
                              </p:par>
                            </p:childTnLst>
                          </p:cTn>
                        </p:par>
                        <p:par>
                          <p:cTn id="8" fill="hold">
                            <p:stCondLst>
                              <p:cond delay="1000"/>
                            </p:stCondLst>
                            <p:childTnLst>
                              <p:par>
                                <p:cTn id="9" presetID="8" presetClass="entr" presetSubtype="32" fill="hold" nodeType="afterEffect">
                                  <p:stCondLst>
                                    <p:cond delay="0"/>
                                  </p:stCondLst>
                                  <p:childTnLst>
                                    <p:set>
                                      <p:cBhvr>
                                        <p:cTn id="10" dur="1" fill="hold">
                                          <p:stCondLst>
                                            <p:cond delay="0"/>
                                          </p:stCondLst>
                                        </p:cTn>
                                        <p:tgtEl>
                                          <p:spTgt spid="10244"/>
                                        </p:tgtEl>
                                        <p:attrNameLst>
                                          <p:attrName>style.visibility</p:attrName>
                                        </p:attrNameLst>
                                      </p:cBhvr>
                                      <p:to>
                                        <p:strVal val="visible"/>
                                      </p:to>
                                    </p:set>
                                    <p:animEffect transition="in" filter="diamond(out)">
                                      <p:cBhvr>
                                        <p:cTn id="11" dur="1000"/>
                                        <p:tgtEl>
                                          <p:spTgt spid="10244"/>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10245"/>
                                        </p:tgtEl>
                                        <p:attrNameLst>
                                          <p:attrName>style.visibility</p:attrName>
                                        </p:attrNameLst>
                                      </p:cBhvr>
                                      <p:to>
                                        <p:strVal val="visible"/>
                                      </p:to>
                                    </p:set>
                                    <p:animEffect transition="in" filter="blinds(horizontal)">
                                      <p:cBhvr>
                                        <p:cTn id="15" dur="500"/>
                                        <p:tgtEl>
                                          <p:spTgt spid="10245"/>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10243"/>
                                        </p:tgtEl>
                                        <p:attrNameLst>
                                          <p:attrName>style.visibility</p:attrName>
                                        </p:attrNameLst>
                                      </p:cBhvr>
                                      <p:to>
                                        <p:strVal val="visible"/>
                                      </p:to>
                                    </p:set>
                                    <p:animEffect transition="in" filter="wipe(left)">
                                      <p:cBhvr>
                                        <p:cTn id="19"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矩形 20481"/>
          <p:cNvSpPr/>
          <p:nvPr/>
        </p:nvSpPr>
        <p:spPr>
          <a:xfrm>
            <a:off x="3276600" y="381000"/>
            <a:ext cx="5410200" cy="722313"/>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41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物质概念的立体审视</a:t>
            </a:r>
            <a:endParaRPr kumimoji="0" lang="zh-CN" altLang="en-US" sz="41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grpSp>
        <p:nvGrpSpPr>
          <p:cNvPr id="20483" name="组合 20482"/>
          <p:cNvGrpSpPr/>
          <p:nvPr/>
        </p:nvGrpSpPr>
        <p:grpSpPr>
          <a:xfrm>
            <a:off x="2286000" y="1598613"/>
            <a:ext cx="7510463" cy="1411287"/>
            <a:chOff x="597" y="842"/>
            <a:chExt cx="4731" cy="889"/>
          </a:xfrm>
        </p:grpSpPr>
        <p:sp>
          <p:nvSpPr>
            <p:cNvPr id="34819" name="圆角矩形 20483"/>
            <p:cNvSpPr/>
            <p:nvPr/>
          </p:nvSpPr>
          <p:spPr>
            <a:xfrm>
              <a:off x="597" y="909"/>
              <a:ext cx="3438" cy="822"/>
            </a:xfrm>
            <a:prstGeom prst="roundRect">
              <a:avLst>
                <a:gd name="adj" fmla="val 11505"/>
              </a:avLst>
            </a:prstGeom>
            <a:gradFill rotWithShape="1">
              <a:gsLst>
                <a:gs pos="0">
                  <a:schemeClr val="hlink">
                    <a:alpha val="79999"/>
                  </a:schemeClr>
                </a:gs>
                <a:gs pos="100000">
                  <a:srgbClr val="022E59">
                    <a:alpha val="0"/>
                  </a:srgbClr>
                </a:gs>
              </a:gsLst>
              <a:lin ang="0" scaled="1"/>
              <a:tileRect/>
            </a:gradFill>
            <a:ln w="6350">
              <a:noFill/>
            </a:ln>
          </p:spPr>
          <p:txBody>
            <a:bodyPr anchor="t"/>
            <a:p>
              <a:pPr eaLnBrk="0" hangingPunct="0"/>
              <a:endParaRPr lang="zh-CN" altLang="en-US">
                <a:latin typeface="等线"/>
                <a:ea typeface="等线"/>
              </a:endParaRPr>
            </a:p>
          </p:txBody>
        </p:sp>
        <p:sp>
          <p:nvSpPr>
            <p:cNvPr id="20485" name="圆角矩形 20484"/>
            <p:cNvSpPr/>
            <p:nvPr/>
          </p:nvSpPr>
          <p:spPr>
            <a:xfrm>
              <a:off x="4317" y="842"/>
              <a:ext cx="1011" cy="818"/>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个性</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34821" name="任意多边形 20485"/>
            <p:cNvSpPr/>
            <p:nvPr/>
          </p:nvSpPr>
          <p:spPr>
            <a:xfrm>
              <a:off x="4369" y="946"/>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85B3E1"/>
                </a:gs>
                <a:gs pos="50000">
                  <a:schemeClr val="hlink">
                    <a:alpha val="0"/>
                  </a:schemeClr>
                </a:gs>
                <a:gs pos="100000">
                  <a:srgbClr val="85B3E1"/>
                </a:gs>
              </a:gsLst>
              <a:lin ang="2700000" scaled="1"/>
              <a:tileRect/>
            </a:gradFill>
            <a:ln w="0">
              <a:noFill/>
            </a:ln>
          </p:spPr>
          <p:txBody>
            <a:bodyPr/>
            <a:p>
              <a:endParaRPr lang="zh-CN" altLang="en-US"/>
            </a:p>
          </p:txBody>
        </p:sp>
        <p:sp>
          <p:nvSpPr>
            <p:cNvPr id="20487" name="矩形 20486"/>
            <p:cNvSpPr/>
            <p:nvPr/>
          </p:nvSpPr>
          <p:spPr>
            <a:xfrm>
              <a:off x="672" y="1008"/>
              <a:ext cx="2064" cy="67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rPr>
                <a:t>朴素唯物主义唯物主义物质观</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endParaRPr>
            </a:p>
          </p:txBody>
        </p:sp>
        <p:sp>
          <p:nvSpPr>
            <p:cNvPr id="20488" name="矩形 20487"/>
            <p:cNvSpPr/>
            <p:nvPr/>
          </p:nvSpPr>
          <p:spPr>
            <a:xfrm>
              <a:off x="2640" y="1008"/>
              <a:ext cx="1584" cy="576"/>
            </a:xfrm>
            <a:prstGeom prst="rect">
              <a:avLst/>
            </a:prstGeom>
            <a:noFill/>
            <a:ln w="57150">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rPr>
                <a:t>物质</a:t>
              </a:r>
              <a:r>
                <a:rPr kumimoji="0" lang="en-US" altLang="zh-CN"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rPr>
                <a:t>=</a:t>
              </a: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rPr>
                <a:t>具体的</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rPr>
                <a:t>物质形态</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grpSp>
      <p:grpSp>
        <p:nvGrpSpPr>
          <p:cNvPr id="20489" name="组合 20488"/>
          <p:cNvGrpSpPr/>
          <p:nvPr/>
        </p:nvGrpSpPr>
        <p:grpSpPr>
          <a:xfrm>
            <a:off x="2286000" y="3200400"/>
            <a:ext cx="7566025" cy="1304925"/>
            <a:chOff x="597" y="1851"/>
            <a:chExt cx="4766" cy="822"/>
          </a:xfrm>
        </p:grpSpPr>
        <p:sp>
          <p:nvSpPr>
            <p:cNvPr id="34825" name="圆角矩形 20489"/>
            <p:cNvSpPr/>
            <p:nvPr/>
          </p:nvSpPr>
          <p:spPr>
            <a:xfrm>
              <a:off x="597" y="1851"/>
              <a:ext cx="3438" cy="822"/>
            </a:xfrm>
            <a:prstGeom prst="roundRect">
              <a:avLst>
                <a:gd name="adj" fmla="val 11505"/>
              </a:avLst>
            </a:prstGeom>
            <a:gradFill rotWithShape="1">
              <a:gsLst>
                <a:gs pos="0">
                  <a:schemeClr val="folHlink"/>
                </a:gs>
                <a:gs pos="100000">
                  <a:srgbClr val="452535">
                    <a:alpha val="0"/>
                  </a:srgbClr>
                </a:gs>
              </a:gsLst>
              <a:lin ang="0" scaled="1"/>
              <a:tileRect/>
            </a:gradFill>
            <a:ln w="6350">
              <a:noFill/>
            </a:ln>
          </p:spPr>
          <p:txBody>
            <a:bodyPr anchor="t"/>
            <a:p>
              <a:pPr eaLnBrk="0" hangingPunct="0"/>
              <a:endParaRPr lang="zh-CN" altLang="en-US">
                <a:latin typeface="等线"/>
                <a:ea typeface="等线"/>
              </a:endParaRPr>
            </a:p>
          </p:txBody>
        </p:sp>
        <p:sp>
          <p:nvSpPr>
            <p:cNvPr id="20491" name="圆角矩形 20490"/>
            <p:cNvSpPr/>
            <p:nvPr/>
          </p:nvSpPr>
          <p:spPr>
            <a:xfrm>
              <a:off x="4337" y="1851"/>
              <a:ext cx="1026" cy="818"/>
            </a:xfrm>
            <a:prstGeom prst="roundRect">
              <a:avLst>
                <a:gd name="adj" fmla="val 11921"/>
              </a:avLst>
            </a:prstGeom>
            <a:gradFill rotWithShape="1">
              <a:gsLst>
                <a:gs pos="0">
                  <a:schemeClr val="folHlink"/>
                </a:gs>
                <a:gs pos="100000">
                  <a:schemeClr val="folHlink">
                    <a:gamma/>
                    <a:shade val="69804"/>
                    <a:invGamma/>
                  </a:schemeClr>
                </a:gs>
              </a:gsLst>
              <a:lin ang="5400000" scaled="1"/>
              <a:tileRect/>
            </a:grad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部分</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共性</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34827" name="任意多边形 20491"/>
            <p:cNvSpPr/>
            <p:nvPr/>
          </p:nvSpPr>
          <p:spPr>
            <a:xfrm>
              <a:off x="4371" y="1892"/>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BA9BA"/>
                </a:gs>
                <a:gs pos="50000">
                  <a:schemeClr val="folHlink">
                    <a:alpha val="0"/>
                  </a:schemeClr>
                </a:gs>
                <a:gs pos="100000">
                  <a:srgbClr val="CBA9BA"/>
                </a:gs>
              </a:gsLst>
              <a:lin ang="2700000" scaled="1"/>
              <a:tileRect/>
            </a:gradFill>
            <a:ln w="0">
              <a:noFill/>
            </a:ln>
          </p:spPr>
          <p:txBody>
            <a:bodyPr/>
            <a:p>
              <a:endParaRPr lang="zh-CN" altLang="en-US"/>
            </a:p>
          </p:txBody>
        </p:sp>
        <p:sp>
          <p:nvSpPr>
            <p:cNvPr id="20493" name="矩形 20492"/>
            <p:cNvSpPr/>
            <p:nvPr/>
          </p:nvSpPr>
          <p:spPr>
            <a:xfrm>
              <a:off x="672" y="1920"/>
              <a:ext cx="2016" cy="67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rPr>
                <a:t>近代形而上学唯物主义物质观</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endParaRPr>
            </a:p>
          </p:txBody>
        </p:sp>
        <p:sp>
          <p:nvSpPr>
            <p:cNvPr id="20494" name="矩形 20493"/>
            <p:cNvSpPr/>
            <p:nvPr/>
          </p:nvSpPr>
          <p:spPr>
            <a:xfrm>
              <a:off x="2880" y="2129"/>
              <a:ext cx="1289" cy="368"/>
            </a:xfrm>
            <a:prstGeom prst="rect">
              <a:avLst/>
            </a:prstGeom>
            <a:noFill/>
            <a:ln w="38100">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物质</a:t>
              </a:r>
              <a:r>
                <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a:t>
              </a: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原子</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20495" name="组合 20494"/>
          <p:cNvGrpSpPr/>
          <p:nvPr/>
        </p:nvGrpSpPr>
        <p:grpSpPr>
          <a:xfrm>
            <a:off x="2328863" y="4722813"/>
            <a:ext cx="7504112" cy="1349375"/>
            <a:chOff x="624" y="2810"/>
            <a:chExt cx="4727" cy="850"/>
          </a:xfrm>
        </p:grpSpPr>
        <p:sp>
          <p:nvSpPr>
            <p:cNvPr id="34831" name="圆角矩形 20495"/>
            <p:cNvSpPr/>
            <p:nvPr/>
          </p:nvSpPr>
          <p:spPr>
            <a:xfrm>
              <a:off x="624" y="2832"/>
              <a:ext cx="3416" cy="828"/>
            </a:xfrm>
            <a:prstGeom prst="roundRect">
              <a:avLst>
                <a:gd name="adj" fmla="val 11505"/>
              </a:avLst>
            </a:prstGeom>
            <a:gradFill rotWithShape="1">
              <a:gsLst>
                <a:gs pos="0">
                  <a:schemeClr val="accent2"/>
                </a:gs>
                <a:gs pos="100000">
                  <a:srgbClr val="6E3A17">
                    <a:alpha val="0"/>
                  </a:srgbClr>
                </a:gs>
              </a:gsLst>
              <a:lin ang="0" scaled="1"/>
              <a:tileRect/>
            </a:gradFill>
            <a:ln w="6350">
              <a:noFill/>
            </a:ln>
          </p:spPr>
          <p:txBody>
            <a:bodyPr anchor="t"/>
            <a:p>
              <a:pPr eaLnBrk="0" hangingPunct="0"/>
              <a:endParaRPr lang="zh-CN" altLang="en-US">
                <a:latin typeface="等线"/>
                <a:ea typeface="等线"/>
              </a:endParaRPr>
            </a:p>
          </p:txBody>
        </p:sp>
        <p:sp>
          <p:nvSpPr>
            <p:cNvPr id="20497" name="圆角矩形 20496"/>
            <p:cNvSpPr/>
            <p:nvPr/>
          </p:nvSpPr>
          <p:spPr>
            <a:xfrm>
              <a:off x="4325" y="2810"/>
              <a:ext cx="1026" cy="818"/>
            </a:xfrm>
            <a:prstGeom prst="roundRect">
              <a:avLst>
                <a:gd name="adj" fmla="val 11921"/>
              </a:avLst>
            </a:prstGeom>
            <a:gradFill rotWithShape="1">
              <a:gsLst>
                <a:gs pos="0">
                  <a:schemeClr val="accent2"/>
                </a:gs>
                <a:gs pos="100000">
                  <a:schemeClr val="accent2">
                    <a:gamma/>
                    <a:shade val="69804"/>
                    <a:invGamma/>
                  </a:schemeClr>
                </a:gs>
              </a:gsLst>
              <a:lin ang="5400000" scaled="1"/>
              <a:tileRect/>
            </a:grad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共性</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endParaRPr>
            </a:p>
          </p:txBody>
        </p:sp>
        <p:sp>
          <p:nvSpPr>
            <p:cNvPr id="34833" name="任意多边形 20497"/>
            <p:cNvSpPr/>
            <p:nvPr/>
          </p:nvSpPr>
          <p:spPr>
            <a:xfrm>
              <a:off x="4359" y="2845"/>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09B"/>
                </a:gs>
                <a:gs pos="50000">
                  <a:schemeClr val="accent2">
                    <a:alpha val="0"/>
                  </a:schemeClr>
                </a:gs>
                <a:gs pos="100000">
                  <a:srgbClr val="F6C09B"/>
                </a:gs>
              </a:gsLst>
              <a:lin ang="2700000" scaled="1"/>
              <a:tileRect/>
            </a:gradFill>
            <a:ln w="0">
              <a:noFill/>
            </a:ln>
          </p:spPr>
          <p:txBody>
            <a:bodyPr/>
            <a:p>
              <a:endParaRPr lang="zh-CN" altLang="en-US"/>
            </a:p>
          </p:txBody>
        </p:sp>
        <p:sp>
          <p:nvSpPr>
            <p:cNvPr id="34834" name="文本框 20498"/>
            <p:cNvSpPr txBox="1"/>
            <p:nvPr/>
          </p:nvSpPr>
          <p:spPr>
            <a:xfrm>
              <a:off x="4272" y="2976"/>
              <a:ext cx="1054" cy="290"/>
            </a:xfrm>
            <a:prstGeom prst="rect">
              <a:avLst/>
            </a:prstGeom>
            <a:noFill/>
            <a:ln w="9525">
              <a:noFill/>
            </a:ln>
          </p:spPr>
          <p:txBody>
            <a:bodyPr anchor="t">
              <a:spAutoFit/>
            </a:bodyPr>
            <a:p>
              <a:pPr>
                <a:spcBef>
                  <a:spcPct val="50000"/>
                </a:spcBef>
              </a:pPr>
              <a:r>
                <a:rPr lang="en-US" altLang="zh-CN" sz="2400">
                  <a:solidFill>
                    <a:srgbClr val="FEFFFF"/>
                  </a:solidFill>
                  <a:latin typeface="Arial" panose="020B0604020202020204" pitchFamily="34" charset="0"/>
                  <a:ea typeface="宋体" panose="02010600030101010101" pitchFamily="2" charset="-122"/>
                </a:rPr>
                <a:t> </a:t>
              </a:r>
              <a:endParaRPr lang="en-US" altLang="zh-CN" sz="2400">
                <a:solidFill>
                  <a:srgbClr val="FEFFFF"/>
                </a:solidFill>
                <a:latin typeface="Arial" panose="020B0604020202020204" pitchFamily="34" charset="0"/>
                <a:ea typeface="宋体" panose="02010600030101010101" pitchFamily="2" charset="-122"/>
              </a:endParaRPr>
            </a:p>
          </p:txBody>
        </p:sp>
        <p:sp>
          <p:nvSpPr>
            <p:cNvPr id="20500" name="矩形 20499"/>
            <p:cNvSpPr/>
            <p:nvPr/>
          </p:nvSpPr>
          <p:spPr>
            <a:xfrm>
              <a:off x="720" y="2880"/>
              <a:ext cx="2112" cy="67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rPr>
                <a:t>马克思主义的唯物主义物质观</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endParaRPr>
            </a:p>
          </p:txBody>
        </p:sp>
        <p:sp>
          <p:nvSpPr>
            <p:cNvPr id="20501" name="矩形 20500"/>
            <p:cNvSpPr/>
            <p:nvPr/>
          </p:nvSpPr>
          <p:spPr>
            <a:xfrm>
              <a:off x="2928" y="2880"/>
              <a:ext cx="1200" cy="600"/>
            </a:xfrm>
            <a:prstGeom prst="rect">
              <a:avLst/>
            </a:prstGeom>
            <a:noFill/>
            <a:ln w="38100">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物质</a:t>
              </a:r>
              <a:r>
                <a:rPr kumimoji="0" lang="en-US" altLang="zh-CN"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a:t>
              </a: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客观实在性</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20503" name="组合 20502"/>
          <p:cNvGrpSpPr/>
          <p:nvPr/>
        </p:nvGrpSpPr>
        <p:grpSpPr>
          <a:xfrm>
            <a:off x="1524000" y="1268413"/>
            <a:ext cx="9144000" cy="590550"/>
            <a:chOff x="0" y="816"/>
            <a:chExt cx="5760" cy="372"/>
          </a:xfrm>
        </p:grpSpPr>
        <p:pic>
          <p:nvPicPr>
            <p:cNvPr id="34838" name="图片 20503"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34839" name="图片 20504"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0503"/>
                                        </p:tgtEl>
                                        <p:attrNameLst>
                                          <p:attrName>style.visibility</p:attrName>
                                        </p:attrNameLst>
                                      </p:cBhvr>
                                      <p:to>
                                        <p:strVal val="visible"/>
                                      </p:to>
                                    </p:set>
                                    <p:anim calcmode="lin" valueType="num">
                                      <p:cBhvr>
                                        <p:cTn id="7" dur="500" fill="hold"/>
                                        <p:tgtEl>
                                          <p:spTgt spid="20503"/>
                                        </p:tgtEl>
                                        <p:attrNameLst>
                                          <p:attrName>ppt_w</p:attrName>
                                        </p:attrNameLst>
                                      </p:cBhvr>
                                      <p:tavLst>
                                        <p:tav tm="0">
                                          <p:val>
                                            <p:fltVal val="0.000000"/>
                                          </p:val>
                                        </p:tav>
                                        <p:tav tm="100000">
                                          <p:val>
                                            <p:strVal val="#ppt_w"/>
                                          </p:val>
                                        </p:tav>
                                      </p:tavLst>
                                    </p:anim>
                                    <p:anim calcmode="lin" valueType="num">
                                      <p:cBhvr>
                                        <p:cTn id="8" dur="500" fill="hold"/>
                                        <p:tgtEl>
                                          <p:spTgt spid="2050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blinds(horizontal)">
                                      <p:cBhvr>
                                        <p:cTn id="12" dur="500"/>
                                        <p:tgtEl>
                                          <p:spTgt spid="20483"/>
                                        </p:tgtEl>
                                      </p:cBhvr>
                                    </p:animEffect>
                                  </p:childTnLst>
                                </p:cTn>
                              </p:par>
                            </p:childTnLst>
                          </p:cTn>
                        </p:par>
                        <p:par>
                          <p:cTn id="13" fill="hold">
                            <p:stCondLst>
                              <p:cond delay="1000"/>
                            </p:stCondLst>
                            <p:childTnLst>
                              <p:par>
                                <p:cTn id="14" presetID="3" presetClass="entr" presetSubtype="10" fill="hold" nodeType="afterEffect">
                                  <p:stCondLst>
                                    <p:cond delay="0"/>
                                  </p:stCondLst>
                                  <p:childTnLst>
                                    <p:set>
                                      <p:cBhvr>
                                        <p:cTn id="15" dur="1" fill="hold">
                                          <p:stCondLst>
                                            <p:cond delay="0"/>
                                          </p:stCondLst>
                                        </p:cTn>
                                        <p:tgtEl>
                                          <p:spTgt spid="20489"/>
                                        </p:tgtEl>
                                        <p:attrNameLst>
                                          <p:attrName>style.visibility</p:attrName>
                                        </p:attrNameLst>
                                      </p:cBhvr>
                                      <p:to>
                                        <p:strVal val="visible"/>
                                      </p:to>
                                    </p:set>
                                    <p:animEffect transition="in" filter="blinds(horizontal)">
                                      <p:cBhvr>
                                        <p:cTn id="16" dur="500"/>
                                        <p:tgtEl>
                                          <p:spTgt spid="20489"/>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20495"/>
                                        </p:tgtEl>
                                        <p:attrNameLst>
                                          <p:attrName>style.visibility</p:attrName>
                                        </p:attrNameLst>
                                      </p:cBhvr>
                                      <p:to>
                                        <p:strVal val="visible"/>
                                      </p:to>
                                    </p:set>
                                    <p:animEffect transition="in" filter="blinds(horizontal)">
                                      <p:cBhvr>
                                        <p:cTn id="20" dur="500"/>
                                        <p:tgtEl>
                                          <p:spTgt spid="20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圆角矩形 15"/>
          <p:cNvSpPr/>
          <p:nvPr/>
        </p:nvSpPr>
        <p:spPr bwMode="auto">
          <a:xfrm>
            <a:off x="1820863" y="1401763"/>
            <a:ext cx="66548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rPr>
              <a:t>物质的唯一特性即客观实在性</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endParaRPr>
          </a:p>
        </p:txBody>
      </p:sp>
      <p:pic>
        <p:nvPicPr>
          <p:cNvPr id="35842" name="图片 1"/>
          <p:cNvPicPr>
            <a:picLocks noChangeAspect="1"/>
          </p:cNvPicPr>
          <p:nvPr/>
        </p:nvPicPr>
        <p:blipFill>
          <a:blip r:embed="rId1"/>
          <a:stretch>
            <a:fillRect/>
          </a:stretch>
        </p:blipFill>
        <p:spPr>
          <a:xfrm>
            <a:off x="6632575" y="2319338"/>
            <a:ext cx="3779838" cy="3768725"/>
          </a:xfrm>
          <a:prstGeom prst="rect">
            <a:avLst/>
          </a:prstGeom>
          <a:noFill/>
          <a:ln w="9525">
            <a:noFill/>
          </a:ln>
        </p:spPr>
      </p:pic>
      <p:sp>
        <p:nvSpPr>
          <p:cNvPr id="35843" name="文本框 1"/>
          <p:cNvSpPr txBox="1"/>
          <p:nvPr/>
        </p:nvSpPr>
        <p:spPr>
          <a:xfrm>
            <a:off x="1820863" y="2411413"/>
            <a:ext cx="4583112" cy="3814762"/>
          </a:xfrm>
          <a:prstGeom prst="rect">
            <a:avLst/>
          </a:prstGeom>
          <a:noFill/>
          <a:ln w="9525">
            <a:noFill/>
          </a:ln>
        </p:spPr>
        <p:txBody>
          <a:bodyPr anchor="t">
            <a:spAutoFit/>
          </a:bodyPr>
          <a:p>
            <a:pPr algn="just" eaLnBrk="0" hangingPunct="0">
              <a:lnSpc>
                <a:spcPct val="120000"/>
              </a:lnSpc>
              <a:spcBef>
                <a:spcPts val="1400"/>
              </a:spcBef>
              <a:buFont typeface="Arial" panose="020B0604020202020204" pitchFamily="34" charset="0"/>
            </a:pPr>
            <a:r>
              <a:rPr lang="zh-CN" altLang="en-US" sz="2400" dirty="0">
                <a:latin typeface="Arial" panose="020B0604020202020204" pitchFamily="34" charset="0"/>
                <a:ea typeface="等线"/>
              </a:rPr>
              <a:t>古代朴素唯物主义用某一种物质作为本原来解释世界，如：泰勒斯的水、赫拉克利特的火、德谟克利特的原子、中国古代的五行说等。</a:t>
            </a:r>
            <a:endParaRPr lang="zh-CN" altLang="en-US" sz="2400" dirty="0">
              <a:latin typeface="Arial" panose="020B0604020202020204" pitchFamily="34" charset="0"/>
              <a:ea typeface="等线"/>
            </a:endParaRPr>
          </a:p>
          <a:p>
            <a:pPr algn="just" eaLnBrk="0" hangingPunct="0">
              <a:lnSpc>
                <a:spcPct val="120000"/>
              </a:lnSpc>
              <a:spcBef>
                <a:spcPts val="1400"/>
              </a:spcBef>
              <a:buFont typeface="Arial" panose="020B0604020202020204" pitchFamily="34" charset="0"/>
            </a:pPr>
            <a:r>
              <a:rPr lang="zh-CN" altLang="en-US" sz="2400" dirty="0">
                <a:latin typeface="Arial" panose="020B0604020202020204" pitchFamily="34" charset="0"/>
                <a:ea typeface="等线"/>
              </a:rPr>
              <a:t>把物质理解为具体的物质形态，带有直观性和猜测性的特点，无法得到科学的证实。</a:t>
            </a:r>
            <a:endParaRPr lang="zh-CN" altLang="en-US" sz="2400" dirty="0">
              <a:latin typeface="Arial" panose="020B0604020202020204" pitchFamily="34" charset="0"/>
              <a:ea typeface="等线"/>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5" name="图片 2"/>
          <p:cNvPicPr>
            <a:picLocks noChangeAspect="1"/>
          </p:cNvPicPr>
          <p:nvPr/>
        </p:nvPicPr>
        <p:blipFill>
          <a:blip r:embed="rId1"/>
          <a:stretch>
            <a:fillRect/>
          </a:stretch>
        </p:blipFill>
        <p:spPr>
          <a:xfrm>
            <a:off x="3386138" y="3783013"/>
            <a:ext cx="1651000" cy="2168525"/>
          </a:xfrm>
          <a:prstGeom prst="rect">
            <a:avLst/>
          </a:prstGeom>
          <a:noFill/>
          <a:ln w="9525">
            <a:noFill/>
          </a:ln>
        </p:spPr>
      </p:pic>
      <p:pic>
        <p:nvPicPr>
          <p:cNvPr id="36866" name="图片 3"/>
          <p:cNvPicPr>
            <a:picLocks noChangeAspect="1"/>
          </p:cNvPicPr>
          <p:nvPr/>
        </p:nvPicPr>
        <p:blipFill>
          <a:blip r:embed="rId2"/>
          <a:stretch>
            <a:fillRect/>
          </a:stretch>
        </p:blipFill>
        <p:spPr>
          <a:xfrm>
            <a:off x="7366000" y="3783013"/>
            <a:ext cx="1616075" cy="2174875"/>
          </a:xfrm>
          <a:prstGeom prst="rect">
            <a:avLst/>
          </a:prstGeom>
          <a:noFill/>
          <a:ln w="9525">
            <a:noFill/>
          </a:ln>
        </p:spPr>
      </p:pic>
      <p:pic>
        <p:nvPicPr>
          <p:cNvPr id="36867" name="图片 4"/>
          <p:cNvPicPr>
            <a:picLocks noChangeAspect="1"/>
          </p:cNvPicPr>
          <p:nvPr/>
        </p:nvPicPr>
        <p:blipFill>
          <a:blip r:embed="rId3"/>
          <a:stretch>
            <a:fillRect/>
          </a:stretch>
        </p:blipFill>
        <p:spPr>
          <a:xfrm>
            <a:off x="5392738" y="3783013"/>
            <a:ext cx="1617662" cy="2174875"/>
          </a:xfrm>
          <a:prstGeom prst="rect">
            <a:avLst/>
          </a:prstGeom>
          <a:noFill/>
          <a:ln w="9525">
            <a:noFill/>
          </a:ln>
        </p:spPr>
      </p:pic>
      <p:sp>
        <p:nvSpPr>
          <p:cNvPr id="36868" name="文本框 5"/>
          <p:cNvSpPr txBox="1"/>
          <p:nvPr/>
        </p:nvSpPr>
        <p:spPr>
          <a:xfrm>
            <a:off x="3709988" y="6034088"/>
            <a:ext cx="995362" cy="460375"/>
          </a:xfrm>
          <a:prstGeom prst="rect">
            <a:avLst/>
          </a:prstGeom>
          <a:noFill/>
          <a:ln w="9525">
            <a:noFill/>
          </a:ln>
        </p:spPr>
        <p:txBody>
          <a:bodyPr anchor="t">
            <a:spAutoFit/>
          </a:bodyPr>
          <a:p>
            <a:pPr algn="ctr" eaLnBrk="0" hangingPunct="0">
              <a:buFont typeface="Arial" panose="020B0604020202020204" pitchFamily="34" charset="0"/>
            </a:pPr>
            <a:r>
              <a:rPr lang="zh-CN" altLang="en-US" sz="2400" dirty="0">
                <a:solidFill>
                  <a:srgbClr val="993300"/>
                </a:solidFill>
                <a:latin typeface="微软雅黑" panose="020B0503020204020204" pitchFamily="34" charset="-122"/>
                <a:ea typeface="等线"/>
                <a:sym typeface="楷体" pitchFamily="49" charset="-122"/>
              </a:rPr>
              <a:t>洛克</a:t>
            </a:r>
            <a:endParaRPr lang="zh-CN" altLang="en-US" sz="2400" dirty="0">
              <a:solidFill>
                <a:srgbClr val="993300"/>
              </a:solidFill>
              <a:latin typeface="微软雅黑" panose="020B0503020204020204" pitchFamily="34" charset="-122"/>
              <a:ea typeface="等线"/>
              <a:sym typeface="楷体" pitchFamily="49" charset="-122"/>
            </a:endParaRPr>
          </a:p>
        </p:txBody>
      </p:sp>
      <p:sp>
        <p:nvSpPr>
          <p:cNvPr id="36869" name="文本框 6"/>
          <p:cNvSpPr txBox="1"/>
          <p:nvPr/>
        </p:nvSpPr>
        <p:spPr>
          <a:xfrm>
            <a:off x="5389563" y="6034088"/>
            <a:ext cx="1582737" cy="460375"/>
          </a:xfrm>
          <a:prstGeom prst="rect">
            <a:avLst/>
          </a:prstGeom>
          <a:noFill/>
          <a:ln w="9525">
            <a:noFill/>
          </a:ln>
        </p:spPr>
        <p:txBody>
          <a:bodyPr anchor="t">
            <a:spAutoFit/>
          </a:bodyPr>
          <a:p>
            <a:pPr algn="ctr" eaLnBrk="0" hangingPunct="0">
              <a:buFont typeface="Arial" panose="020B0604020202020204" pitchFamily="34" charset="0"/>
            </a:pPr>
            <a:r>
              <a:rPr lang="zh-CN" altLang="en-US" sz="2400" dirty="0">
                <a:solidFill>
                  <a:srgbClr val="993300"/>
                </a:solidFill>
                <a:latin typeface="微软雅黑" panose="020B0503020204020204" pitchFamily="34" charset="-122"/>
                <a:ea typeface="等线"/>
                <a:sym typeface="楷体" pitchFamily="49" charset="-122"/>
              </a:rPr>
              <a:t>斯宾若莎</a:t>
            </a:r>
            <a:endParaRPr lang="zh-CN" altLang="en-US" sz="2400" dirty="0">
              <a:solidFill>
                <a:srgbClr val="993300"/>
              </a:solidFill>
              <a:latin typeface="微软雅黑" panose="020B0503020204020204" pitchFamily="34" charset="-122"/>
              <a:ea typeface="等线"/>
              <a:sym typeface="楷体" pitchFamily="49" charset="-122"/>
            </a:endParaRPr>
          </a:p>
        </p:txBody>
      </p:sp>
      <p:sp>
        <p:nvSpPr>
          <p:cNvPr id="36870" name="文本框 7"/>
          <p:cNvSpPr txBox="1"/>
          <p:nvPr/>
        </p:nvSpPr>
        <p:spPr>
          <a:xfrm>
            <a:off x="7656513" y="6034088"/>
            <a:ext cx="1130300" cy="460375"/>
          </a:xfrm>
          <a:prstGeom prst="rect">
            <a:avLst/>
          </a:prstGeom>
          <a:noFill/>
          <a:ln w="9525">
            <a:noFill/>
          </a:ln>
        </p:spPr>
        <p:txBody>
          <a:bodyPr anchor="t">
            <a:spAutoFit/>
          </a:bodyPr>
          <a:p>
            <a:pPr algn="ctr" eaLnBrk="0" hangingPunct="0">
              <a:buFont typeface="Arial" panose="020B0604020202020204" pitchFamily="34" charset="0"/>
            </a:pPr>
            <a:r>
              <a:rPr lang="zh-CN" altLang="en-US" sz="2400" dirty="0">
                <a:solidFill>
                  <a:srgbClr val="993300"/>
                </a:solidFill>
                <a:latin typeface="微软雅黑" panose="020B0503020204020204" pitchFamily="34" charset="-122"/>
                <a:ea typeface="等线"/>
                <a:sym typeface="楷体" pitchFamily="49" charset="-122"/>
              </a:rPr>
              <a:t>培根</a:t>
            </a:r>
            <a:endParaRPr lang="zh-CN" altLang="en-US" sz="2400" dirty="0">
              <a:solidFill>
                <a:srgbClr val="993300"/>
              </a:solidFill>
              <a:latin typeface="微软雅黑" panose="020B0503020204020204" pitchFamily="34" charset="-122"/>
              <a:ea typeface="等线"/>
              <a:sym typeface="楷体" pitchFamily="49" charset="-122"/>
            </a:endParaRPr>
          </a:p>
        </p:txBody>
      </p:sp>
      <p:sp>
        <p:nvSpPr>
          <p:cNvPr id="36871" name="文本框 1"/>
          <p:cNvSpPr txBox="1"/>
          <p:nvPr/>
        </p:nvSpPr>
        <p:spPr>
          <a:xfrm>
            <a:off x="565150" y="941388"/>
            <a:ext cx="10720388" cy="3044825"/>
          </a:xfrm>
          <a:prstGeom prst="rect">
            <a:avLst/>
          </a:prstGeom>
          <a:noFill/>
          <a:ln w="9525">
            <a:noFill/>
          </a:ln>
        </p:spPr>
        <p:txBody>
          <a:bodyPr wrap="square" anchor="t">
            <a:spAutoFit/>
          </a:bodyPr>
          <a:p>
            <a:pPr algn="just" eaLnBrk="0" hangingPunct="0">
              <a:lnSpc>
                <a:spcPct val="120000"/>
              </a:lnSpc>
              <a:spcBef>
                <a:spcPts val="1400"/>
              </a:spcBef>
              <a:buFont typeface="Arial" panose="020B0604020202020204" pitchFamily="34" charset="0"/>
            </a:pPr>
            <a:r>
              <a:rPr lang="en-US" altLang="zh-CN" sz="3200" dirty="0">
                <a:latin typeface="Arial" panose="020B0604020202020204" pitchFamily="34" charset="0"/>
                <a:ea typeface="等线"/>
              </a:rPr>
              <a:t>       </a:t>
            </a:r>
            <a:r>
              <a:rPr lang="zh-CN" altLang="en-US" sz="3200" dirty="0">
                <a:latin typeface="Arial" panose="020B0604020202020204" pitchFamily="34" charset="0"/>
                <a:ea typeface="等线"/>
              </a:rPr>
              <a:t>近代形而上学唯物主义以近代科学为基础，把物质等同于物质的微观结构层次，但却不能正确理解哲学的物质概念与自然科学的物质概念之间共性与个性的关系，因而经不起自然科学进一步发展的检验，也经不起唯心主义的进攻。</a:t>
            </a:r>
            <a:endParaRPr lang="zh-CN" altLang="en-US" sz="3200" dirty="0">
              <a:latin typeface="Arial" panose="020B0604020202020204" pitchFamily="34" charset="0"/>
              <a:ea typeface="等线"/>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23" name="Picture 7"/>
          <p:cNvPicPr>
            <a:picLocks noChangeAspect="1" noChangeArrowheads="1"/>
          </p:cNvPicPr>
          <p:nvPr/>
        </p:nvPicPr>
        <p:blipFill>
          <a:blip r:embed="rId1"/>
          <a:srcRect/>
          <a:stretch>
            <a:fillRect/>
          </a:stretch>
        </p:blipFill>
        <p:spPr bwMode="auto">
          <a:xfrm>
            <a:off x="9382759" y="1909490"/>
            <a:ext cx="1971675" cy="2665416"/>
          </a:xfrm>
          <a:prstGeom prst="roundRect">
            <a:avLst>
              <a:gd name="adj" fmla="val 8594"/>
            </a:avLst>
          </a:prstGeom>
          <a:solidFill>
            <a:srgbClr val="FFFFFF">
              <a:shade val="85000"/>
            </a:srgbClr>
          </a:solidFill>
          <a:ln>
            <a:noFill/>
          </a:ln>
          <a:effectLst/>
        </p:spPr>
      </p:pic>
      <p:sp>
        <p:nvSpPr>
          <p:cNvPr id="37890" name="文本框 1"/>
          <p:cNvSpPr txBox="1"/>
          <p:nvPr/>
        </p:nvSpPr>
        <p:spPr>
          <a:xfrm flipH="1">
            <a:off x="9220200" y="5213350"/>
            <a:ext cx="1114425" cy="460375"/>
          </a:xfrm>
          <a:prstGeom prst="rect">
            <a:avLst/>
          </a:prstGeom>
          <a:noFill/>
          <a:ln w="9525">
            <a:noFill/>
          </a:ln>
        </p:spPr>
        <p:txBody>
          <a:bodyPr wrap="square" anchor="t">
            <a:spAutoFit/>
          </a:bodyPr>
          <a:p>
            <a:pPr algn="ctr" eaLnBrk="0" hangingPunct="0">
              <a:buFont typeface="Arial" panose="020B0604020202020204" pitchFamily="34" charset="0"/>
            </a:pPr>
            <a:r>
              <a:rPr lang="zh-CN" altLang="en-US" sz="2400" dirty="0">
                <a:solidFill>
                  <a:srgbClr val="993300"/>
                </a:solidFill>
                <a:latin typeface="微软雅黑" panose="020B0503020204020204" pitchFamily="34" charset="-122"/>
                <a:ea typeface="等线"/>
                <a:sym typeface="楷体" pitchFamily="49" charset="-122"/>
              </a:rPr>
              <a:t>列宁</a:t>
            </a:r>
            <a:endParaRPr lang="zh-CN" altLang="en-US" sz="2400" dirty="0">
              <a:solidFill>
                <a:srgbClr val="993300"/>
              </a:solidFill>
              <a:latin typeface="微软雅黑" panose="020B0503020204020204" pitchFamily="34" charset="-122"/>
              <a:ea typeface="等线"/>
              <a:sym typeface="楷体" pitchFamily="49" charset="-122"/>
            </a:endParaRPr>
          </a:p>
        </p:txBody>
      </p:sp>
      <p:sp>
        <p:nvSpPr>
          <p:cNvPr id="37891" name="文本框 1"/>
          <p:cNvSpPr txBox="1"/>
          <p:nvPr/>
        </p:nvSpPr>
        <p:spPr>
          <a:xfrm>
            <a:off x="631825" y="1219200"/>
            <a:ext cx="7688263" cy="3889375"/>
          </a:xfrm>
          <a:prstGeom prst="rect">
            <a:avLst/>
          </a:prstGeom>
          <a:noFill/>
          <a:ln w="9525">
            <a:noFill/>
          </a:ln>
        </p:spPr>
        <p:txBody>
          <a:bodyPr wrap="square" anchor="t">
            <a:spAutoFit/>
          </a:bodyPr>
          <a:p>
            <a:pPr algn="just" eaLnBrk="0" hangingPunct="0">
              <a:lnSpc>
                <a:spcPct val="120000"/>
              </a:lnSpc>
              <a:spcBef>
                <a:spcPts val="1400"/>
              </a:spcBef>
              <a:buFont typeface="Arial" panose="020B0604020202020204" pitchFamily="34" charset="0"/>
            </a:pPr>
            <a:r>
              <a:rPr lang="en-US" altLang="zh-CN" sz="2800" dirty="0">
                <a:latin typeface="Arial" panose="020B0604020202020204" pitchFamily="34" charset="0"/>
                <a:ea typeface="等线"/>
              </a:rPr>
              <a:t>      </a:t>
            </a:r>
            <a:r>
              <a:rPr lang="zh-CN" altLang="en-US" sz="2800" b="1" dirty="0">
                <a:latin typeface="Arial" panose="020B0604020202020204" pitchFamily="34" charset="0"/>
                <a:ea typeface="等线"/>
              </a:rPr>
              <a:t>“物质是标志客观实在的哲学范畴，这种客观实在是人通过感觉感知的，它不依赖于我们的感觉而存在，为我们的感觉所复写、摄影、反映。”</a:t>
            </a:r>
            <a:endParaRPr lang="zh-CN" altLang="en-US" sz="2800" b="1" dirty="0">
              <a:latin typeface="Arial" panose="020B0604020202020204" pitchFamily="34" charset="0"/>
              <a:ea typeface="等线"/>
            </a:endParaRPr>
          </a:p>
          <a:p>
            <a:pPr algn="just" eaLnBrk="0" hangingPunct="0">
              <a:lnSpc>
                <a:spcPct val="120000"/>
              </a:lnSpc>
              <a:spcBef>
                <a:spcPts val="1400"/>
              </a:spcBef>
              <a:buFont typeface="Arial" panose="020B0604020202020204" pitchFamily="34" charset="0"/>
            </a:pPr>
            <a:r>
              <a:rPr lang="zh-CN" altLang="en-US" sz="2800" b="1" dirty="0">
                <a:latin typeface="Arial" panose="020B0604020202020204" pitchFamily="34" charset="0"/>
                <a:ea typeface="等线"/>
              </a:rPr>
              <a:t>      列宁的这一界定继承和汲取了以往唯物主义理解物质存在和物质概念的合理内容，实现了物质定义的科学化。</a:t>
            </a:r>
            <a:endParaRPr lang="zh-CN" altLang="en-US" sz="2800" b="1" dirty="0">
              <a:latin typeface="Arial" panose="020B0604020202020204" pitchFamily="34" charset="0"/>
              <a:ea typeface="等线"/>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矩形 20481"/>
          <p:cNvSpPr/>
          <p:nvPr/>
        </p:nvSpPr>
        <p:spPr>
          <a:xfrm>
            <a:off x="3276600" y="381000"/>
            <a:ext cx="5410200" cy="722313"/>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41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物质概念的立体审视</a:t>
            </a:r>
            <a:endParaRPr kumimoji="0" lang="zh-CN" altLang="en-US" sz="41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grpSp>
        <p:nvGrpSpPr>
          <p:cNvPr id="20483" name="组合 20482"/>
          <p:cNvGrpSpPr/>
          <p:nvPr/>
        </p:nvGrpSpPr>
        <p:grpSpPr>
          <a:xfrm>
            <a:off x="2286000" y="1598613"/>
            <a:ext cx="7510463" cy="1411287"/>
            <a:chOff x="597" y="842"/>
            <a:chExt cx="4731" cy="889"/>
          </a:xfrm>
        </p:grpSpPr>
        <p:sp>
          <p:nvSpPr>
            <p:cNvPr id="38915" name="圆角矩形 20483"/>
            <p:cNvSpPr/>
            <p:nvPr/>
          </p:nvSpPr>
          <p:spPr>
            <a:xfrm>
              <a:off x="597" y="909"/>
              <a:ext cx="3438" cy="822"/>
            </a:xfrm>
            <a:prstGeom prst="roundRect">
              <a:avLst>
                <a:gd name="adj" fmla="val 11505"/>
              </a:avLst>
            </a:prstGeom>
            <a:gradFill rotWithShape="1">
              <a:gsLst>
                <a:gs pos="0">
                  <a:schemeClr val="hlink">
                    <a:alpha val="79999"/>
                  </a:schemeClr>
                </a:gs>
                <a:gs pos="100000">
                  <a:srgbClr val="022E59">
                    <a:alpha val="0"/>
                  </a:srgbClr>
                </a:gs>
              </a:gsLst>
              <a:lin ang="0" scaled="1"/>
              <a:tileRect/>
            </a:gradFill>
            <a:ln w="6350">
              <a:noFill/>
            </a:ln>
          </p:spPr>
          <p:txBody>
            <a:bodyPr anchor="t"/>
            <a:p>
              <a:pPr eaLnBrk="0" hangingPunct="0"/>
              <a:endParaRPr lang="zh-CN" altLang="en-US">
                <a:latin typeface="等线"/>
                <a:ea typeface="等线"/>
              </a:endParaRPr>
            </a:p>
          </p:txBody>
        </p:sp>
        <p:sp>
          <p:nvSpPr>
            <p:cNvPr id="20485" name="圆角矩形 20484"/>
            <p:cNvSpPr/>
            <p:nvPr/>
          </p:nvSpPr>
          <p:spPr>
            <a:xfrm>
              <a:off x="4317" y="842"/>
              <a:ext cx="1011" cy="818"/>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个性</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38917" name="任意多边形 20485"/>
            <p:cNvSpPr/>
            <p:nvPr/>
          </p:nvSpPr>
          <p:spPr>
            <a:xfrm>
              <a:off x="4369" y="946"/>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85B3E1"/>
                </a:gs>
                <a:gs pos="50000">
                  <a:schemeClr val="hlink">
                    <a:alpha val="0"/>
                  </a:schemeClr>
                </a:gs>
                <a:gs pos="100000">
                  <a:srgbClr val="85B3E1"/>
                </a:gs>
              </a:gsLst>
              <a:lin ang="2700000" scaled="1"/>
              <a:tileRect/>
            </a:gradFill>
            <a:ln w="0">
              <a:noFill/>
            </a:ln>
          </p:spPr>
          <p:txBody>
            <a:bodyPr/>
            <a:p>
              <a:endParaRPr lang="zh-CN" altLang="en-US"/>
            </a:p>
          </p:txBody>
        </p:sp>
        <p:sp>
          <p:nvSpPr>
            <p:cNvPr id="20487" name="矩形 20486"/>
            <p:cNvSpPr/>
            <p:nvPr/>
          </p:nvSpPr>
          <p:spPr>
            <a:xfrm>
              <a:off x="672" y="1008"/>
              <a:ext cx="2064" cy="67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rPr>
                <a:t>朴素唯物主义唯物主义物质观</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endParaRPr>
            </a:p>
          </p:txBody>
        </p:sp>
        <p:sp>
          <p:nvSpPr>
            <p:cNvPr id="20488" name="矩形 20487"/>
            <p:cNvSpPr/>
            <p:nvPr/>
          </p:nvSpPr>
          <p:spPr>
            <a:xfrm>
              <a:off x="2640" y="1008"/>
              <a:ext cx="1584" cy="576"/>
            </a:xfrm>
            <a:prstGeom prst="rect">
              <a:avLst/>
            </a:prstGeom>
            <a:noFill/>
            <a:ln w="57150">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rPr>
                <a:t>物质</a:t>
              </a:r>
              <a:r>
                <a:rPr kumimoji="0" lang="en-US" altLang="zh-CN"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rPr>
                <a:t>=</a:t>
              </a: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rPr>
                <a:t>具体的</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rPr>
                <a:t>物质形态</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grpSp>
      <p:grpSp>
        <p:nvGrpSpPr>
          <p:cNvPr id="20489" name="组合 20488"/>
          <p:cNvGrpSpPr/>
          <p:nvPr/>
        </p:nvGrpSpPr>
        <p:grpSpPr>
          <a:xfrm>
            <a:off x="2286000" y="3200400"/>
            <a:ext cx="7566025" cy="1304925"/>
            <a:chOff x="597" y="1851"/>
            <a:chExt cx="4766" cy="822"/>
          </a:xfrm>
        </p:grpSpPr>
        <p:sp>
          <p:nvSpPr>
            <p:cNvPr id="38921" name="圆角矩形 20489"/>
            <p:cNvSpPr/>
            <p:nvPr/>
          </p:nvSpPr>
          <p:spPr>
            <a:xfrm>
              <a:off x="597" y="1851"/>
              <a:ext cx="3438" cy="822"/>
            </a:xfrm>
            <a:prstGeom prst="roundRect">
              <a:avLst>
                <a:gd name="adj" fmla="val 11505"/>
              </a:avLst>
            </a:prstGeom>
            <a:gradFill rotWithShape="1">
              <a:gsLst>
                <a:gs pos="0">
                  <a:schemeClr val="folHlink"/>
                </a:gs>
                <a:gs pos="100000">
                  <a:srgbClr val="452535">
                    <a:alpha val="0"/>
                  </a:srgbClr>
                </a:gs>
              </a:gsLst>
              <a:lin ang="0" scaled="1"/>
              <a:tileRect/>
            </a:gradFill>
            <a:ln w="6350">
              <a:noFill/>
            </a:ln>
          </p:spPr>
          <p:txBody>
            <a:bodyPr anchor="t"/>
            <a:p>
              <a:pPr eaLnBrk="0" hangingPunct="0"/>
              <a:endParaRPr lang="zh-CN" altLang="en-US">
                <a:latin typeface="等线"/>
                <a:ea typeface="等线"/>
              </a:endParaRPr>
            </a:p>
          </p:txBody>
        </p:sp>
        <p:sp>
          <p:nvSpPr>
            <p:cNvPr id="20491" name="圆角矩形 20490"/>
            <p:cNvSpPr/>
            <p:nvPr/>
          </p:nvSpPr>
          <p:spPr>
            <a:xfrm>
              <a:off x="4337" y="1851"/>
              <a:ext cx="1026" cy="818"/>
            </a:xfrm>
            <a:prstGeom prst="roundRect">
              <a:avLst>
                <a:gd name="adj" fmla="val 11921"/>
              </a:avLst>
            </a:prstGeom>
            <a:gradFill rotWithShape="1">
              <a:gsLst>
                <a:gs pos="0">
                  <a:schemeClr val="folHlink"/>
                </a:gs>
                <a:gs pos="100000">
                  <a:schemeClr val="folHlink">
                    <a:gamma/>
                    <a:shade val="69804"/>
                    <a:invGamma/>
                  </a:schemeClr>
                </a:gs>
              </a:gsLst>
              <a:lin ang="5400000" scaled="1"/>
              <a:tileRect/>
            </a:grad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部分</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共性</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38923" name="任意多边形 20491"/>
            <p:cNvSpPr/>
            <p:nvPr/>
          </p:nvSpPr>
          <p:spPr>
            <a:xfrm>
              <a:off x="4371" y="1892"/>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BA9BA"/>
                </a:gs>
                <a:gs pos="50000">
                  <a:schemeClr val="folHlink">
                    <a:alpha val="0"/>
                  </a:schemeClr>
                </a:gs>
                <a:gs pos="100000">
                  <a:srgbClr val="CBA9BA"/>
                </a:gs>
              </a:gsLst>
              <a:lin ang="2700000" scaled="1"/>
              <a:tileRect/>
            </a:gradFill>
            <a:ln w="0">
              <a:noFill/>
            </a:ln>
          </p:spPr>
          <p:txBody>
            <a:bodyPr/>
            <a:p>
              <a:endParaRPr lang="zh-CN" altLang="en-US"/>
            </a:p>
          </p:txBody>
        </p:sp>
        <p:sp>
          <p:nvSpPr>
            <p:cNvPr id="20493" name="矩形 20492"/>
            <p:cNvSpPr/>
            <p:nvPr/>
          </p:nvSpPr>
          <p:spPr>
            <a:xfrm>
              <a:off x="672" y="1920"/>
              <a:ext cx="2016" cy="67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rPr>
                <a:t>近代形而上学唯物主义物质观</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endParaRPr>
            </a:p>
          </p:txBody>
        </p:sp>
        <p:sp>
          <p:nvSpPr>
            <p:cNvPr id="20494" name="矩形 20493"/>
            <p:cNvSpPr/>
            <p:nvPr/>
          </p:nvSpPr>
          <p:spPr>
            <a:xfrm>
              <a:off x="2880" y="2129"/>
              <a:ext cx="1289" cy="368"/>
            </a:xfrm>
            <a:prstGeom prst="rect">
              <a:avLst/>
            </a:prstGeom>
            <a:noFill/>
            <a:ln w="38100">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物质</a:t>
              </a:r>
              <a:r>
                <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a:t>
              </a: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原子</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20495" name="组合 20494"/>
          <p:cNvGrpSpPr/>
          <p:nvPr/>
        </p:nvGrpSpPr>
        <p:grpSpPr>
          <a:xfrm>
            <a:off x="2328863" y="4722813"/>
            <a:ext cx="7504112" cy="1349375"/>
            <a:chOff x="624" y="2810"/>
            <a:chExt cx="4727" cy="850"/>
          </a:xfrm>
        </p:grpSpPr>
        <p:sp>
          <p:nvSpPr>
            <p:cNvPr id="38927" name="圆角矩形 20495"/>
            <p:cNvSpPr/>
            <p:nvPr/>
          </p:nvSpPr>
          <p:spPr>
            <a:xfrm>
              <a:off x="624" y="2832"/>
              <a:ext cx="3416" cy="828"/>
            </a:xfrm>
            <a:prstGeom prst="roundRect">
              <a:avLst>
                <a:gd name="adj" fmla="val 11505"/>
              </a:avLst>
            </a:prstGeom>
            <a:gradFill rotWithShape="1">
              <a:gsLst>
                <a:gs pos="0">
                  <a:schemeClr val="accent2"/>
                </a:gs>
                <a:gs pos="100000">
                  <a:srgbClr val="6E3A17">
                    <a:alpha val="0"/>
                  </a:srgbClr>
                </a:gs>
              </a:gsLst>
              <a:lin ang="0" scaled="1"/>
              <a:tileRect/>
            </a:gradFill>
            <a:ln w="6350">
              <a:noFill/>
            </a:ln>
          </p:spPr>
          <p:txBody>
            <a:bodyPr anchor="t"/>
            <a:p>
              <a:pPr eaLnBrk="0" hangingPunct="0"/>
              <a:endParaRPr lang="zh-CN" altLang="en-US">
                <a:latin typeface="等线"/>
                <a:ea typeface="等线"/>
              </a:endParaRPr>
            </a:p>
          </p:txBody>
        </p:sp>
        <p:sp>
          <p:nvSpPr>
            <p:cNvPr id="20497" name="圆角矩形 20496"/>
            <p:cNvSpPr/>
            <p:nvPr/>
          </p:nvSpPr>
          <p:spPr>
            <a:xfrm>
              <a:off x="4325" y="2810"/>
              <a:ext cx="1026" cy="818"/>
            </a:xfrm>
            <a:prstGeom prst="roundRect">
              <a:avLst>
                <a:gd name="adj" fmla="val 11921"/>
              </a:avLst>
            </a:prstGeom>
            <a:gradFill rotWithShape="1">
              <a:gsLst>
                <a:gs pos="0">
                  <a:schemeClr val="accent2"/>
                </a:gs>
                <a:gs pos="100000">
                  <a:schemeClr val="accent2">
                    <a:gamma/>
                    <a:shade val="69804"/>
                    <a:invGamma/>
                  </a:schemeClr>
                </a:gs>
              </a:gsLst>
              <a:lin ang="5400000" scaled="1"/>
              <a:tileRect/>
            </a:grad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共性</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endParaRPr>
            </a:p>
          </p:txBody>
        </p:sp>
        <p:sp>
          <p:nvSpPr>
            <p:cNvPr id="38929" name="任意多边形 20497"/>
            <p:cNvSpPr/>
            <p:nvPr/>
          </p:nvSpPr>
          <p:spPr>
            <a:xfrm>
              <a:off x="4359" y="2845"/>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09B"/>
                </a:gs>
                <a:gs pos="50000">
                  <a:schemeClr val="accent2">
                    <a:alpha val="0"/>
                  </a:schemeClr>
                </a:gs>
                <a:gs pos="100000">
                  <a:srgbClr val="F6C09B"/>
                </a:gs>
              </a:gsLst>
              <a:lin ang="2700000" scaled="1"/>
              <a:tileRect/>
            </a:gradFill>
            <a:ln w="0">
              <a:noFill/>
            </a:ln>
          </p:spPr>
          <p:txBody>
            <a:bodyPr/>
            <a:p>
              <a:endParaRPr lang="zh-CN" altLang="en-US"/>
            </a:p>
          </p:txBody>
        </p:sp>
        <p:sp>
          <p:nvSpPr>
            <p:cNvPr id="38930" name="文本框 20498"/>
            <p:cNvSpPr txBox="1"/>
            <p:nvPr/>
          </p:nvSpPr>
          <p:spPr>
            <a:xfrm>
              <a:off x="4272" y="2976"/>
              <a:ext cx="1054" cy="290"/>
            </a:xfrm>
            <a:prstGeom prst="rect">
              <a:avLst/>
            </a:prstGeom>
            <a:noFill/>
            <a:ln w="9525">
              <a:noFill/>
            </a:ln>
          </p:spPr>
          <p:txBody>
            <a:bodyPr anchor="t">
              <a:spAutoFit/>
            </a:bodyPr>
            <a:p>
              <a:pPr>
                <a:spcBef>
                  <a:spcPct val="50000"/>
                </a:spcBef>
              </a:pPr>
              <a:r>
                <a:rPr lang="en-US" altLang="zh-CN" sz="2400">
                  <a:solidFill>
                    <a:srgbClr val="FEFFFF"/>
                  </a:solidFill>
                  <a:latin typeface="Arial" panose="020B0604020202020204" pitchFamily="34" charset="0"/>
                  <a:ea typeface="宋体" panose="02010600030101010101" pitchFamily="2" charset="-122"/>
                </a:rPr>
                <a:t> </a:t>
              </a:r>
              <a:endParaRPr lang="en-US" altLang="zh-CN" sz="2400">
                <a:solidFill>
                  <a:srgbClr val="FEFFFF"/>
                </a:solidFill>
                <a:latin typeface="Arial" panose="020B0604020202020204" pitchFamily="34" charset="0"/>
                <a:ea typeface="宋体" panose="02010600030101010101" pitchFamily="2" charset="-122"/>
              </a:endParaRPr>
            </a:p>
          </p:txBody>
        </p:sp>
        <p:sp>
          <p:nvSpPr>
            <p:cNvPr id="20500" name="矩形 20499"/>
            <p:cNvSpPr/>
            <p:nvPr/>
          </p:nvSpPr>
          <p:spPr>
            <a:xfrm>
              <a:off x="720" y="2880"/>
              <a:ext cx="2112" cy="67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rPr>
                <a:t>马克思主义的唯物主义物质观</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仿宋_GB2312" pitchFamily="49" charset="-122"/>
                <a:cs typeface="+mn-cs"/>
              </a:endParaRPr>
            </a:p>
          </p:txBody>
        </p:sp>
        <p:sp>
          <p:nvSpPr>
            <p:cNvPr id="20501" name="矩形 20500"/>
            <p:cNvSpPr/>
            <p:nvPr/>
          </p:nvSpPr>
          <p:spPr>
            <a:xfrm>
              <a:off x="2928" y="2880"/>
              <a:ext cx="1200" cy="600"/>
            </a:xfrm>
            <a:prstGeom prst="rect">
              <a:avLst/>
            </a:prstGeom>
            <a:noFill/>
            <a:ln w="38100">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物质</a:t>
              </a:r>
              <a:r>
                <a:rPr kumimoji="0" lang="en-US" altLang="zh-CN"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a:t>
              </a: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客观实在性</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20503" name="组合 20502"/>
          <p:cNvGrpSpPr/>
          <p:nvPr/>
        </p:nvGrpSpPr>
        <p:grpSpPr>
          <a:xfrm>
            <a:off x="1524000" y="1268413"/>
            <a:ext cx="9144000" cy="590550"/>
            <a:chOff x="0" y="816"/>
            <a:chExt cx="5760" cy="372"/>
          </a:xfrm>
        </p:grpSpPr>
        <p:pic>
          <p:nvPicPr>
            <p:cNvPr id="38934" name="图片 20503"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38935" name="图片 20504"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0503"/>
                                        </p:tgtEl>
                                        <p:attrNameLst>
                                          <p:attrName>style.visibility</p:attrName>
                                        </p:attrNameLst>
                                      </p:cBhvr>
                                      <p:to>
                                        <p:strVal val="visible"/>
                                      </p:to>
                                    </p:set>
                                    <p:anim calcmode="lin" valueType="num">
                                      <p:cBhvr>
                                        <p:cTn id="7" dur="500" fill="hold"/>
                                        <p:tgtEl>
                                          <p:spTgt spid="20503"/>
                                        </p:tgtEl>
                                        <p:attrNameLst>
                                          <p:attrName>ppt_w</p:attrName>
                                        </p:attrNameLst>
                                      </p:cBhvr>
                                      <p:tavLst>
                                        <p:tav tm="0">
                                          <p:val>
                                            <p:fltVal val="0.000000"/>
                                          </p:val>
                                        </p:tav>
                                        <p:tav tm="100000">
                                          <p:val>
                                            <p:strVal val="#ppt_w"/>
                                          </p:val>
                                        </p:tav>
                                      </p:tavLst>
                                    </p:anim>
                                    <p:anim calcmode="lin" valueType="num">
                                      <p:cBhvr>
                                        <p:cTn id="8" dur="500" fill="hold"/>
                                        <p:tgtEl>
                                          <p:spTgt spid="2050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blinds(horizontal)">
                                      <p:cBhvr>
                                        <p:cTn id="12" dur="500"/>
                                        <p:tgtEl>
                                          <p:spTgt spid="20483"/>
                                        </p:tgtEl>
                                      </p:cBhvr>
                                    </p:animEffect>
                                  </p:childTnLst>
                                </p:cTn>
                              </p:par>
                            </p:childTnLst>
                          </p:cTn>
                        </p:par>
                        <p:par>
                          <p:cTn id="13" fill="hold">
                            <p:stCondLst>
                              <p:cond delay="1000"/>
                            </p:stCondLst>
                            <p:childTnLst>
                              <p:par>
                                <p:cTn id="14" presetID="3" presetClass="entr" presetSubtype="10" fill="hold" nodeType="afterEffect">
                                  <p:stCondLst>
                                    <p:cond delay="0"/>
                                  </p:stCondLst>
                                  <p:childTnLst>
                                    <p:set>
                                      <p:cBhvr>
                                        <p:cTn id="15" dur="1" fill="hold">
                                          <p:stCondLst>
                                            <p:cond delay="0"/>
                                          </p:stCondLst>
                                        </p:cTn>
                                        <p:tgtEl>
                                          <p:spTgt spid="20489"/>
                                        </p:tgtEl>
                                        <p:attrNameLst>
                                          <p:attrName>style.visibility</p:attrName>
                                        </p:attrNameLst>
                                      </p:cBhvr>
                                      <p:to>
                                        <p:strVal val="visible"/>
                                      </p:to>
                                    </p:set>
                                    <p:animEffect transition="in" filter="blinds(horizontal)">
                                      <p:cBhvr>
                                        <p:cTn id="16" dur="500"/>
                                        <p:tgtEl>
                                          <p:spTgt spid="20489"/>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20495"/>
                                        </p:tgtEl>
                                        <p:attrNameLst>
                                          <p:attrName>style.visibility</p:attrName>
                                        </p:attrNameLst>
                                      </p:cBhvr>
                                      <p:to>
                                        <p:strVal val="visible"/>
                                      </p:to>
                                    </p:set>
                                    <p:animEffect transition="in" filter="blinds(horizontal)">
                                      <p:cBhvr>
                                        <p:cTn id="20" dur="500"/>
                                        <p:tgtEl>
                                          <p:spTgt spid="20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圆角矩形 15"/>
          <p:cNvSpPr/>
          <p:nvPr/>
        </p:nvSpPr>
        <p:spPr bwMode="auto">
          <a:xfrm>
            <a:off x="1820863" y="1236663"/>
            <a:ext cx="4865688"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rPr>
              <a:t>物质的唯一特性即客观实在性</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endParaRPr>
          </a:p>
        </p:txBody>
      </p:sp>
      <p:pic>
        <p:nvPicPr>
          <p:cNvPr id="44034" name="图片 4"/>
          <p:cNvPicPr>
            <a:picLocks noChangeAspect="1"/>
          </p:cNvPicPr>
          <p:nvPr/>
        </p:nvPicPr>
        <p:blipFill>
          <a:blip r:embed="rId1"/>
          <a:stretch>
            <a:fillRect/>
          </a:stretch>
        </p:blipFill>
        <p:spPr>
          <a:xfrm>
            <a:off x="2208213" y="3892550"/>
            <a:ext cx="7777162" cy="2216150"/>
          </a:xfrm>
          <a:prstGeom prst="rect">
            <a:avLst/>
          </a:prstGeom>
          <a:noFill/>
          <a:ln w="9525">
            <a:noFill/>
          </a:ln>
        </p:spPr>
      </p:pic>
      <p:sp>
        <p:nvSpPr>
          <p:cNvPr id="44035" name="文本框 1"/>
          <p:cNvSpPr txBox="1"/>
          <p:nvPr/>
        </p:nvSpPr>
        <p:spPr>
          <a:xfrm>
            <a:off x="2443163" y="2122488"/>
            <a:ext cx="7305675" cy="1600200"/>
          </a:xfrm>
          <a:prstGeom prst="rect">
            <a:avLst/>
          </a:prstGeom>
          <a:noFill/>
          <a:ln w="9525">
            <a:noFill/>
          </a:ln>
        </p:spPr>
        <p:txBody>
          <a:bodyPr anchor="t">
            <a:spAutoFit/>
          </a:bodyPr>
          <a:p>
            <a:pPr algn="just" eaLnBrk="0" hangingPunct="0">
              <a:lnSpc>
                <a:spcPct val="120000"/>
              </a:lnSpc>
              <a:spcBef>
                <a:spcPts val="1400"/>
              </a:spcBef>
              <a:buFont typeface="Arial" panose="020B0604020202020204" pitchFamily="34" charset="0"/>
            </a:pPr>
            <a:r>
              <a:rPr lang="zh-CN" altLang="en-US" sz="2400" dirty="0">
                <a:latin typeface="Arial" panose="020B0604020202020204" pitchFamily="34" charset="0"/>
                <a:ea typeface="等线"/>
              </a:rPr>
              <a:t>所谓物质，就是不依赖于人类的意识而存在，并能为人类的意识所反映的客观存在。</a:t>
            </a:r>
            <a:endParaRPr lang="zh-CN" altLang="en-US" sz="2400" dirty="0">
              <a:latin typeface="Arial" panose="020B0604020202020204" pitchFamily="34" charset="0"/>
              <a:ea typeface="等线"/>
            </a:endParaRPr>
          </a:p>
          <a:p>
            <a:pPr algn="just" eaLnBrk="0" hangingPunct="0">
              <a:lnSpc>
                <a:spcPct val="120000"/>
              </a:lnSpc>
              <a:spcBef>
                <a:spcPts val="1400"/>
              </a:spcBef>
              <a:buFont typeface="Arial" panose="020B0604020202020204" pitchFamily="34" charset="0"/>
            </a:pPr>
            <a:r>
              <a:rPr lang="zh-CN" altLang="en-US" sz="2400" dirty="0">
                <a:latin typeface="Arial" panose="020B0604020202020204" pitchFamily="34" charset="0"/>
                <a:ea typeface="等线"/>
              </a:rPr>
              <a:t>所谓物质范畴，就是标志客观实在的哲学范畴。</a:t>
            </a:r>
            <a:endParaRPr lang="zh-CN" altLang="en-US" sz="2400" dirty="0">
              <a:latin typeface="Arial" panose="020B0604020202020204" pitchFamily="34" charset="0"/>
              <a:ea typeface="等线"/>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圆角矩形 15"/>
          <p:cNvSpPr/>
          <p:nvPr/>
        </p:nvSpPr>
        <p:spPr bwMode="auto">
          <a:xfrm>
            <a:off x="1820863" y="1281113"/>
            <a:ext cx="4865688"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rPr>
              <a:t>物质的唯一特性即客观实在性</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endParaRPr>
          </a:p>
        </p:txBody>
      </p:sp>
      <p:grpSp>
        <p:nvGrpSpPr>
          <p:cNvPr id="45058" name="组合 11"/>
          <p:cNvGrpSpPr/>
          <p:nvPr/>
        </p:nvGrpSpPr>
        <p:grpSpPr>
          <a:xfrm>
            <a:off x="3449638" y="2327275"/>
            <a:ext cx="5292725" cy="3933825"/>
            <a:chOff x="1933575" y="2133600"/>
            <a:chExt cx="5291138" cy="3933825"/>
          </a:xfrm>
        </p:grpSpPr>
        <p:sp>
          <p:nvSpPr>
            <p:cNvPr id="4" name="圆角矩形 3"/>
            <p:cNvSpPr/>
            <p:nvPr/>
          </p:nvSpPr>
          <p:spPr bwMode="auto">
            <a:xfrm>
              <a:off x="1933575" y="2133600"/>
              <a:ext cx="2015520" cy="569913"/>
            </a:xfrm>
            <a:prstGeom prst="roundRect">
              <a:avLst/>
            </a:prstGeom>
            <a:solidFill>
              <a:schemeClr val="accent4">
                <a:lumMod val="20000"/>
                <a:lumOff val="80000"/>
              </a:schemeClr>
            </a:solidFill>
            <a:ln>
              <a:noFill/>
            </a:ln>
            <a:effectLst/>
          </p:spPr>
          <p:txBody>
            <a:bodyPr wrap="none"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唯物主义一元论</a:t>
              </a:r>
              <a:endPar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5" name="圆角矩形 14"/>
            <p:cNvSpPr/>
            <p:nvPr/>
          </p:nvSpPr>
          <p:spPr bwMode="auto">
            <a:xfrm>
              <a:off x="1933575" y="2852738"/>
              <a:ext cx="2015520" cy="569912"/>
            </a:xfrm>
            <a:prstGeom prst="roundRect">
              <a:avLst/>
            </a:prstGeom>
            <a:solidFill>
              <a:schemeClr val="accent4">
                <a:lumMod val="20000"/>
                <a:lumOff val="80000"/>
              </a:schemeClr>
            </a:solidFill>
            <a:ln>
              <a:noFill/>
            </a:ln>
            <a:effectLst/>
          </p:spPr>
          <p:txBody>
            <a:bodyPr wrap="none"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唯心主义一元论</a:t>
              </a:r>
              <a:endPar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1509" name="圆角矩形 15"/>
            <p:cNvSpPr/>
            <p:nvPr/>
          </p:nvSpPr>
          <p:spPr>
            <a:xfrm>
              <a:off x="1933575" y="3716338"/>
              <a:ext cx="2015520" cy="571500"/>
            </a:xfrm>
            <a:prstGeom prst="roundRect">
              <a:avLst>
                <a:gd name="adj" fmla="val 16667"/>
              </a:avLst>
            </a:prstGeom>
            <a:solidFill>
              <a:schemeClr val="accent4">
                <a:lumMod val="20000"/>
                <a:lumOff val="80000"/>
              </a:schemeClr>
            </a:solidFill>
            <a:ln w="9525">
              <a:noFill/>
            </a:ln>
          </p:spPr>
          <p:txBody>
            <a:bodyPr wrap="none" lIns="90170" tIns="46990" rIns="90170" bIns="46990" anchor="ctr"/>
            <a:lstStyle/>
            <a:p>
              <a:pPr marL="0" marR="0" lvl="0" indent="0" algn="ctr" defTabSz="457200" rtl="0" eaLnBrk="0" fontAlgn="base" latinLnBrk="0" hangingPunct="0">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二元论</a:t>
              </a:r>
              <a:endPar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1510" name="圆角矩形 16"/>
            <p:cNvSpPr/>
            <p:nvPr/>
          </p:nvSpPr>
          <p:spPr>
            <a:xfrm>
              <a:off x="1933575" y="5157788"/>
              <a:ext cx="2015520" cy="569912"/>
            </a:xfrm>
            <a:prstGeom prst="roundRect">
              <a:avLst>
                <a:gd name="adj" fmla="val 16667"/>
              </a:avLst>
            </a:prstGeom>
            <a:solidFill>
              <a:schemeClr val="accent4">
                <a:lumMod val="20000"/>
                <a:lumOff val="80000"/>
              </a:schemeClr>
            </a:solidFill>
            <a:ln w="9525">
              <a:noFill/>
            </a:ln>
          </p:spPr>
          <p:txBody>
            <a:bodyPr wrap="none" lIns="90170" tIns="46990" rIns="90170" bIns="46990" anchor="ctr"/>
            <a:lstStyle/>
            <a:p>
              <a:pPr marL="0" marR="0" lvl="0" indent="0" algn="ctr" defTabSz="457200" rtl="0" eaLnBrk="0" fontAlgn="base" latinLnBrk="0" hangingPunct="0">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多元论</a:t>
              </a:r>
              <a:endPar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8" name="圆角矩形 17"/>
            <p:cNvSpPr/>
            <p:nvPr/>
          </p:nvSpPr>
          <p:spPr bwMode="auto">
            <a:xfrm>
              <a:off x="5342503" y="4764088"/>
              <a:ext cx="1848882" cy="393700"/>
            </a:xfrm>
            <a:prstGeom prst="roundRect">
              <a:avLst/>
            </a:prstGeom>
            <a:solidFill>
              <a:schemeClr val="accent6">
                <a:lumMod val="20000"/>
                <a:lumOff val="80000"/>
              </a:schemeClr>
            </a:solidFill>
            <a:ln>
              <a:noFill/>
            </a:ln>
            <a:effectLst/>
          </p:spPr>
          <p:txBody>
            <a:bodyPr wrap="none"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物质</a:t>
              </a: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9" name="圆角矩形 18"/>
            <p:cNvSpPr/>
            <p:nvPr/>
          </p:nvSpPr>
          <p:spPr bwMode="auto">
            <a:xfrm>
              <a:off x="5350437" y="5227638"/>
              <a:ext cx="1848883" cy="395287"/>
            </a:xfrm>
            <a:prstGeom prst="roundRect">
              <a:avLst/>
            </a:prstGeom>
            <a:solidFill>
              <a:schemeClr val="accent6">
                <a:lumMod val="20000"/>
                <a:lumOff val="80000"/>
              </a:schemeClr>
            </a:solidFill>
            <a:ln>
              <a:noFill/>
            </a:ln>
            <a:effectLst/>
          </p:spPr>
          <p:txBody>
            <a:bodyPr wrap="none"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精神</a:t>
              </a: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0" name="圆角矩形 19"/>
            <p:cNvSpPr/>
            <p:nvPr/>
          </p:nvSpPr>
          <p:spPr bwMode="auto">
            <a:xfrm>
              <a:off x="5350437" y="5673725"/>
              <a:ext cx="1848883" cy="393700"/>
            </a:xfrm>
            <a:prstGeom prst="roundRect">
              <a:avLst/>
            </a:prstGeom>
            <a:solidFill>
              <a:schemeClr val="accent6">
                <a:lumMod val="20000"/>
                <a:lumOff val="80000"/>
              </a:schemeClr>
            </a:solidFill>
            <a:ln>
              <a:noFill/>
            </a:ln>
            <a:effectLst/>
          </p:spPr>
          <p:txBody>
            <a:bodyPr wrap="none"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客观知识世界</a:t>
              </a: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1" name="圆角矩形 20"/>
            <p:cNvSpPr/>
            <p:nvPr/>
          </p:nvSpPr>
          <p:spPr bwMode="auto">
            <a:xfrm>
              <a:off x="5359959" y="3538538"/>
              <a:ext cx="1848883" cy="393700"/>
            </a:xfrm>
            <a:prstGeom prst="roundRect">
              <a:avLst/>
            </a:prstGeom>
            <a:solidFill>
              <a:schemeClr val="accent6">
                <a:lumMod val="20000"/>
                <a:lumOff val="80000"/>
              </a:schemeClr>
            </a:solidFill>
            <a:ln>
              <a:noFill/>
            </a:ln>
            <a:effectLst/>
          </p:spPr>
          <p:txBody>
            <a:bodyPr wrap="none"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物质</a:t>
              </a: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2" name="圆角矩形 21"/>
            <p:cNvSpPr/>
            <p:nvPr/>
          </p:nvSpPr>
          <p:spPr bwMode="auto">
            <a:xfrm>
              <a:off x="5345677" y="4043363"/>
              <a:ext cx="1850470" cy="393700"/>
            </a:xfrm>
            <a:prstGeom prst="roundRect">
              <a:avLst/>
            </a:prstGeom>
            <a:solidFill>
              <a:schemeClr val="accent6">
                <a:lumMod val="20000"/>
                <a:lumOff val="80000"/>
              </a:schemeClr>
            </a:solidFill>
            <a:ln>
              <a:noFill/>
            </a:ln>
            <a:effectLst/>
          </p:spPr>
          <p:txBody>
            <a:bodyPr wrap="none"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精神</a:t>
              </a: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3" name="圆角矩形 22"/>
            <p:cNvSpPr/>
            <p:nvPr/>
          </p:nvSpPr>
          <p:spPr bwMode="auto">
            <a:xfrm>
              <a:off x="5353611" y="2220913"/>
              <a:ext cx="1847296" cy="393700"/>
            </a:xfrm>
            <a:prstGeom prst="roundRect">
              <a:avLst/>
            </a:prstGeom>
            <a:solidFill>
              <a:schemeClr val="accent6">
                <a:lumMod val="20000"/>
                <a:lumOff val="80000"/>
              </a:schemeClr>
            </a:solidFill>
            <a:ln>
              <a:noFill/>
            </a:ln>
            <a:effectLst/>
          </p:spPr>
          <p:txBody>
            <a:bodyPr wrap="none"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物质</a:t>
              </a: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4" name="圆角矩形 23"/>
            <p:cNvSpPr/>
            <p:nvPr/>
          </p:nvSpPr>
          <p:spPr bwMode="auto">
            <a:xfrm>
              <a:off x="5375830" y="2941638"/>
              <a:ext cx="1848883" cy="393700"/>
            </a:xfrm>
            <a:prstGeom prst="roundRect">
              <a:avLst/>
            </a:prstGeom>
            <a:solidFill>
              <a:schemeClr val="accent6">
                <a:lumMod val="20000"/>
                <a:lumOff val="80000"/>
              </a:schemeClr>
            </a:solidFill>
            <a:ln>
              <a:noFill/>
            </a:ln>
            <a:effectLst/>
          </p:spPr>
          <p:txBody>
            <a:bodyPr wrap="none" lIns="90170" tIns="46990" rIns="90170" bIns="4699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精神</a:t>
              </a:r>
              <a:endPar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45070" name="直接连接符 28"/>
            <p:cNvCxnSpPr>
              <a:stCxn id="21510" idx="3"/>
            </p:cNvCxnSpPr>
            <p:nvPr/>
          </p:nvCxnSpPr>
          <p:spPr>
            <a:xfrm flipV="1">
              <a:off x="3941763" y="3998913"/>
              <a:ext cx="719137" cy="3175"/>
            </a:xfrm>
            <a:prstGeom prst="line">
              <a:avLst/>
            </a:prstGeom>
            <a:ln w="9525" cap="flat" cmpd="sng">
              <a:solidFill>
                <a:srgbClr val="014D23"/>
              </a:solidFill>
              <a:prstDash val="solid"/>
              <a:round/>
              <a:headEnd type="none" w="med" len="med"/>
              <a:tailEnd type="none" w="med" len="med"/>
            </a:ln>
          </p:spPr>
        </p:cxnSp>
        <p:cxnSp>
          <p:nvCxnSpPr>
            <p:cNvPr id="45071" name="直接连接符 29"/>
            <p:cNvCxnSpPr>
              <a:stCxn id="15" idx="3"/>
              <a:endCxn id="24" idx="1"/>
            </p:cNvCxnSpPr>
            <p:nvPr/>
          </p:nvCxnSpPr>
          <p:spPr>
            <a:xfrm>
              <a:off x="3949700" y="3138488"/>
              <a:ext cx="1425575" cy="0"/>
            </a:xfrm>
            <a:prstGeom prst="line">
              <a:avLst/>
            </a:prstGeom>
            <a:ln w="9525" cap="flat" cmpd="sng">
              <a:solidFill>
                <a:srgbClr val="014D23"/>
              </a:solidFill>
              <a:prstDash val="solid"/>
              <a:round/>
              <a:headEnd type="none" w="med" len="med"/>
              <a:tailEnd type="none" w="med" len="med"/>
            </a:ln>
          </p:spPr>
        </p:cxnSp>
        <p:cxnSp>
          <p:nvCxnSpPr>
            <p:cNvPr id="45072" name="直接连接符 30"/>
            <p:cNvCxnSpPr>
              <a:stCxn id="15" idx="3"/>
              <a:endCxn id="23" idx="1"/>
            </p:cNvCxnSpPr>
            <p:nvPr/>
          </p:nvCxnSpPr>
          <p:spPr>
            <a:xfrm flipV="1">
              <a:off x="3949700" y="2417763"/>
              <a:ext cx="1403350" cy="1587"/>
            </a:xfrm>
            <a:prstGeom prst="line">
              <a:avLst/>
            </a:prstGeom>
            <a:ln w="9525" cap="flat" cmpd="sng">
              <a:solidFill>
                <a:srgbClr val="014D23"/>
              </a:solidFill>
              <a:prstDash val="solid"/>
              <a:round/>
              <a:headEnd type="none" w="med" len="med"/>
              <a:tailEnd type="none" w="med" len="med"/>
            </a:ln>
          </p:spPr>
        </p:cxnSp>
        <p:cxnSp>
          <p:nvCxnSpPr>
            <p:cNvPr id="45073" name="直接连接符 15382"/>
            <p:cNvCxnSpPr>
              <a:stCxn id="15" idx="3"/>
              <a:endCxn id="23" idx="1"/>
            </p:cNvCxnSpPr>
            <p:nvPr/>
          </p:nvCxnSpPr>
          <p:spPr>
            <a:xfrm flipH="1">
              <a:off x="4670425" y="3713163"/>
              <a:ext cx="688975" cy="0"/>
            </a:xfrm>
            <a:prstGeom prst="line">
              <a:avLst/>
            </a:prstGeom>
            <a:ln w="9525" cap="flat" cmpd="sng">
              <a:solidFill>
                <a:srgbClr val="014D23"/>
              </a:solidFill>
              <a:prstDash val="solid"/>
              <a:round/>
              <a:headEnd type="none" w="med" len="med"/>
              <a:tailEnd type="none" w="med" len="med"/>
            </a:ln>
          </p:spPr>
        </p:cxnSp>
        <p:cxnSp>
          <p:nvCxnSpPr>
            <p:cNvPr id="45074" name="直接连接符 55"/>
            <p:cNvCxnSpPr>
              <a:stCxn id="15" idx="3"/>
              <a:endCxn id="23" idx="1"/>
            </p:cNvCxnSpPr>
            <p:nvPr/>
          </p:nvCxnSpPr>
          <p:spPr>
            <a:xfrm flipV="1">
              <a:off x="4651375" y="4292600"/>
              <a:ext cx="690563" cy="0"/>
            </a:xfrm>
            <a:prstGeom prst="line">
              <a:avLst/>
            </a:prstGeom>
            <a:ln w="9525" cap="flat" cmpd="sng">
              <a:solidFill>
                <a:srgbClr val="014D23"/>
              </a:solidFill>
              <a:prstDash val="solid"/>
              <a:round/>
              <a:headEnd type="none" w="med" len="med"/>
              <a:tailEnd type="none" w="med" len="med"/>
            </a:ln>
          </p:spPr>
        </p:cxnSp>
        <p:cxnSp>
          <p:nvCxnSpPr>
            <p:cNvPr id="45075" name="直接连接符 15384"/>
            <p:cNvCxnSpPr>
              <a:stCxn id="15" idx="3"/>
              <a:endCxn id="23" idx="1"/>
            </p:cNvCxnSpPr>
            <p:nvPr/>
          </p:nvCxnSpPr>
          <p:spPr>
            <a:xfrm>
              <a:off x="4658518" y="3713163"/>
              <a:ext cx="0" cy="574675"/>
            </a:xfrm>
            <a:prstGeom prst="line">
              <a:avLst/>
            </a:prstGeom>
            <a:ln w="9525" cap="flat" cmpd="sng">
              <a:solidFill>
                <a:srgbClr val="014D23"/>
              </a:solidFill>
              <a:prstDash val="solid"/>
              <a:round/>
              <a:headEnd type="none" w="med" len="med"/>
              <a:tailEnd type="none" w="med" len="med"/>
            </a:ln>
          </p:spPr>
        </p:cxnSp>
        <p:cxnSp>
          <p:nvCxnSpPr>
            <p:cNvPr id="45076" name="直接连接符 58"/>
            <p:cNvCxnSpPr>
              <a:stCxn id="15" idx="3"/>
              <a:endCxn id="23" idx="1"/>
            </p:cNvCxnSpPr>
            <p:nvPr/>
          </p:nvCxnSpPr>
          <p:spPr>
            <a:xfrm flipV="1">
              <a:off x="3930650" y="5419725"/>
              <a:ext cx="1419225" cy="11113"/>
            </a:xfrm>
            <a:prstGeom prst="line">
              <a:avLst/>
            </a:prstGeom>
            <a:ln w="9525" cap="flat" cmpd="sng">
              <a:solidFill>
                <a:srgbClr val="014D23"/>
              </a:solidFill>
              <a:prstDash val="solid"/>
              <a:round/>
              <a:headEnd type="none" w="med" len="med"/>
              <a:tailEnd type="none" w="med" len="med"/>
            </a:ln>
          </p:spPr>
        </p:cxnSp>
        <p:cxnSp>
          <p:nvCxnSpPr>
            <p:cNvPr id="45077" name="直接连接符 59"/>
            <p:cNvCxnSpPr>
              <a:stCxn id="15" idx="3"/>
              <a:endCxn id="23" idx="1"/>
            </p:cNvCxnSpPr>
            <p:nvPr/>
          </p:nvCxnSpPr>
          <p:spPr>
            <a:xfrm flipH="1">
              <a:off x="4664076" y="4868863"/>
              <a:ext cx="690563" cy="0"/>
            </a:xfrm>
            <a:prstGeom prst="line">
              <a:avLst/>
            </a:prstGeom>
            <a:ln w="9525" cap="flat" cmpd="sng">
              <a:solidFill>
                <a:srgbClr val="014D23"/>
              </a:solidFill>
              <a:prstDash val="solid"/>
              <a:round/>
              <a:headEnd type="none" w="med" len="med"/>
              <a:tailEnd type="none" w="med" len="med"/>
            </a:ln>
          </p:spPr>
        </p:cxnSp>
        <p:cxnSp>
          <p:nvCxnSpPr>
            <p:cNvPr id="45078" name="直接连接符 60"/>
            <p:cNvCxnSpPr>
              <a:stCxn id="15" idx="3"/>
              <a:endCxn id="23" idx="1"/>
            </p:cNvCxnSpPr>
            <p:nvPr/>
          </p:nvCxnSpPr>
          <p:spPr>
            <a:xfrm flipH="1">
              <a:off x="4659315" y="5876925"/>
              <a:ext cx="690563" cy="0"/>
            </a:xfrm>
            <a:prstGeom prst="line">
              <a:avLst/>
            </a:prstGeom>
            <a:ln w="9525" cap="flat" cmpd="sng">
              <a:solidFill>
                <a:srgbClr val="014D23"/>
              </a:solidFill>
              <a:prstDash val="solid"/>
              <a:round/>
              <a:headEnd type="none" w="med" len="med"/>
              <a:tailEnd type="none" w="med" len="med"/>
            </a:ln>
          </p:spPr>
        </p:cxnSp>
        <p:cxnSp>
          <p:nvCxnSpPr>
            <p:cNvPr id="45079" name="直接连接符 61"/>
            <p:cNvCxnSpPr>
              <a:stCxn id="15" idx="3"/>
              <a:endCxn id="23" idx="1"/>
            </p:cNvCxnSpPr>
            <p:nvPr/>
          </p:nvCxnSpPr>
          <p:spPr>
            <a:xfrm>
              <a:off x="4654552" y="4868863"/>
              <a:ext cx="0" cy="1008063"/>
            </a:xfrm>
            <a:prstGeom prst="line">
              <a:avLst/>
            </a:prstGeom>
            <a:ln w="9525" cap="flat" cmpd="sng">
              <a:solidFill>
                <a:srgbClr val="014D23"/>
              </a:solidFill>
              <a:prstDash val="solid"/>
              <a:round/>
              <a:headEnd type="none" w="med" len="med"/>
              <a:tailEnd type="none" w="med" len="med"/>
            </a:ln>
          </p:spPr>
        </p:cxnSp>
      </p:gr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直接连接符 13313"/>
          <p:cNvSpPr/>
          <p:nvPr/>
        </p:nvSpPr>
        <p:spPr>
          <a:xfrm flipV="1">
            <a:off x="4008438" y="3284538"/>
            <a:ext cx="647700" cy="512762"/>
          </a:xfrm>
          <a:prstGeom prst="line">
            <a:avLst/>
          </a:prstGeom>
          <a:ln w="38100" cap="flat" cmpd="sng">
            <a:solidFill>
              <a:schemeClr val="tx1"/>
            </a:solidFill>
            <a:prstDash val="solid"/>
            <a:round/>
            <a:headEnd type="none" w="med" len="med"/>
            <a:tailEnd type="none" w="med" len="med"/>
          </a:ln>
        </p:spPr>
      </p:sp>
      <p:sp>
        <p:nvSpPr>
          <p:cNvPr id="13315" name="直接连接符 13314"/>
          <p:cNvSpPr/>
          <p:nvPr/>
        </p:nvSpPr>
        <p:spPr>
          <a:xfrm>
            <a:off x="4008438" y="4102100"/>
            <a:ext cx="685800" cy="457200"/>
          </a:xfrm>
          <a:prstGeom prst="line">
            <a:avLst/>
          </a:prstGeom>
          <a:ln w="38100" cap="flat" cmpd="sng">
            <a:solidFill>
              <a:schemeClr val="tx1"/>
            </a:solidFill>
            <a:prstDash val="solid"/>
            <a:round/>
            <a:headEnd type="none" w="med" len="med"/>
            <a:tailEnd type="none" w="med" len="med"/>
          </a:ln>
        </p:spPr>
      </p:sp>
      <p:grpSp>
        <p:nvGrpSpPr>
          <p:cNvPr id="13355" name="组合 13354"/>
          <p:cNvGrpSpPr/>
          <p:nvPr/>
        </p:nvGrpSpPr>
        <p:grpSpPr>
          <a:xfrm>
            <a:off x="4656138" y="2730500"/>
            <a:ext cx="2376487" cy="842963"/>
            <a:chOff x="2018" y="1584"/>
            <a:chExt cx="1497" cy="531"/>
          </a:xfrm>
        </p:grpSpPr>
        <p:grpSp>
          <p:nvGrpSpPr>
            <p:cNvPr id="46084" name="组合 13332"/>
            <p:cNvGrpSpPr/>
            <p:nvPr/>
          </p:nvGrpSpPr>
          <p:grpSpPr>
            <a:xfrm>
              <a:off x="2018" y="1616"/>
              <a:ext cx="1497" cy="499"/>
              <a:chOff x="249" y="1525"/>
              <a:chExt cx="5216" cy="2450"/>
            </a:xfrm>
          </p:grpSpPr>
          <p:grpSp>
            <p:nvGrpSpPr>
              <p:cNvPr id="46085" name="Group 9"/>
              <p:cNvGrpSpPr/>
              <p:nvPr/>
            </p:nvGrpSpPr>
            <p:grpSpPr>
              <a:xfrm>
                <a:off x="249" y="1525"/>
                <a:ext cx="5216" cy="2450"/>
                <a:chOff x="816" y="2304"/>
                <a:chExt cx="1440" cy="448"/>
              </a:xfrm>
            </p:grpSpPr>
            <p:sp>
              <p:nvSpPr>
                <p:cNvPr id="46086"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13336" name="Rectangle 11"/>
                <p:cNvSpPr/>
                <p:nvPr/>
              </p:nvSpPr>
              <p:spPr>
                <a:xfrm>
                  <a:off x="816" y="2304"/>
                  <a:ext cx="1440" cy="393"/>
                </a:xfrm>
                <a:prstGeom prst="rect">
                  <a:avLst/>
                </a:prstGeom>
                <a:solidFill>
                  <a:schemeClr val="hlink"/>
                </a:solidFill>
                <a:ln w="9525">
                  <a:noFill/>
                </a:ln>
              </p:spPr>
              <p:txBody>
                <a:bodyPr wrap="none" anchor="ctr"/>
                <a:p>
                  <a:pPr fontAlgn="base"/>
                  <a:endParaRPr sz="2800" strike="noStrike" noProof="1" dirty="0">
                    <a:effectLst>
                      <a:outerShdw blurRad="38100" dist="38100" dir="2700000">
                        <a:srgbClr val="000000"/>
                      </a:outerShdw>
                    </a:effectLst>
                    <a:latin typeface="Calibri" panose="020F0502020204030204" pitchFamily="34" charset="0"/>
                    <a:ea typeface="隶书" panose="02010509060101010101" pitchFamily="49" charset="-122"/>
                  </a:endParaRPr>
                </a:p>
              </p:txBody>
            </p:sp>
          </p:grpSp>
          <p:sp>
            <p:nvSpPr>
              <p:cNvPr id="13337" name="文本框 13336"/>
              <p:cNvSpPr txBox="1"/>
              <p:nvPr/>
            </p:nvSpPr>
            <p:spPr>
              <a:xfrm>
                <a:off x="336" y="1569"/>
                <a:ext cx="5038" cy="1995"/>
              </a:xfrm>
              <a:prstGeom prst="rect">
                <a:avLst/>
              </a:prstGeom>
              <a:solidFill>
                <a:srgbClr val="009999">
                  <a:alpha val="91000"/>
                </a:srgbClr>
              </a:solidFill>
              <a:ln w="38100">
                <a:noFill/>
              </a:ln>
            </p:spPr>
            <p:txBody>
              <a:bodyPr>
                <a:spAutoFit/>
              </a:bodyPr>
              <a:p>
                <a:pPr marR="0" defTabSz="914400">
                  <a:lnSpc>
                    <a:spcPct val="120000"/>
                  </a:lnSpc>
                  <a:buClrTx/>
                  <a:buSzTx/>
                  <a:buFontTx/>
                </a:pPr>
                <a:r>
                  <a:rPr kumimoji="0" lang="en-US" altLang="zh-CN" sz="3000" kern="1200" cap="none" spc="0" normalizeH="0" baseline="0" noProof="1" dirty="0">
                    <a:effectLst>
                      <a:outerShdw blurRad="38100" dist="38100" dir="2700000">
                        <a:srgbClr val="000000"/>
                      </a:outerShdw>
                    </a:effectLst>
                    <a:latin typeface="华文楷体" panose="02010600040101010101" pitchFamily="2" charset="-122"/>
                    <a:ea typeface="华文楷体" panose="02010600040101010101" pitchFamily="2" charset="-122"/>
                    <a:cs typeface="+mn-cs"/>
                  </a:rPr>
                  <a:t>	</a:t>
                </a:r>
                <a:endParaRPr kumimoji="0" lang="en-US" altLang="zh-CN" sz="3000" kern="1200" cap="none" spc="0" normalizeH="0" baseline="0" noProof="1">
                  <a:effectLst>
                    <a:outerShdw blurRad="38100" dist="38100" dir="2700000">
                      <a:srgbClr val="000000"/>
                    </a:outerShdw>
                  </a:effectLst>
                  <a:latin typeface="华文楷体" panose="02010600040101010101" pitchFamily="2" charset="-122"/>
                  <a:ea typeface="华文楷体" panose="02010600040101010101" pitchFamily="2" charset="-122"/>
                  <a:cs typeface="+mn-cs"/>
                </a:endParaRPr>
              </a:p>
            </p:txBody>
          </p:sp>
        </p:grpSp>
        <p:sp>
          <p:nvSpPr>
            <p:cNvPr id="46089" name="矩形 13315"/>
            <p:cNvSpPr/>
            <p:nvPr/>
          </p:nvSpPr>
          <p:spPr>
            <a:xfrm>
              <a:off x="2030" y="1584"/>
              <a:ext cx="1440" cy="432"/>
            </a:xfrm>
            <a:prstGeom prst="rect">
              <a:avLst/>
            </a:prstGeom>
            <a:noFill/>
            <a:ln w="9525">
              <a:noFill/>
            </a:ln>
          </p:spPr>
          <p:txBody>
            <a:bodyPr wrap="none" anchor="ctr"/>
            <a:p>
              <a:r>
                <a:rPr lang="zh-CN" altLang="en-US" sz="2800" dirty="0">
                  <a:latin typeface="楷体_GB2312" pitchFamily="49" charset="-122"/>
                  <a:ea typeface="楷体_GB2312" pitchFamily="49" charset="-122"/>
                </a:rPr>
                <a:t>历史唯物主义</a:t>
              </a:r>
              <a:endParaRPr lang="zh-CN" altLang="en-US" sz="2800" dirty="0">
                <a:latin typeface="楷体_GB2312" pitchFamily="49" charset="-122"/>
                <a:ea typeface="楷体_GB2312" pitchFamily="49" charset="-122"/>
              </a:endParaRPr>
            </a:p>
          </p:txBody>
        </p:sp>
      </p:grpSp>
      <p:grpSp>
        <p:nvGrpSpPr>
          <p:cNvPr id="13356" name="组合 13355"/>
          <p:cNvGrpSpPr/>
          <p:nvPr/>
        </p:nvGrpSpPr>
        <p:grpSpPr>
          <a:xfrm>
            <a:off x="4656138" y="4365625"/>
            <a:ext cx="2447925" cy="792163"/>
            <a:chOff x="2018" y="2614"/>
            <a:chExt cx="1542" cy="499"/>
          </a:xfrm>
        </p:grpSpPr>
        <p:grpSp>
          <p:nvGrpSpPr>
            <p:cNvPr id="46091" name="组合 13342"/>
            <p:cNvGrpSpPr/>
            <p:nvPr/>
          </p:nvGrpSpPr>
          <p:grpSpPr>
            <a:xfrm>
              <a:off x="2018" y="2614"/>
              <a:ext cx="1497" cy="499"/>
              <a:chOff x="249" y="1525"/>
              <a:chExt cx="5216" cy="2450"/>
            </a:xfrm>
          </p:grpSpPr>
          <p:grpSp>
            <p:nvGrpSpPr>
              <p:cNvPr id="46092" name="Group 9"/>
              <p:cNvGrpSpPr/>
              <p:nvPr/>
            </p:nvGrpSpPr>
            <p:grpSpPr>
              <a:xfrm>
                <a:off x="249" y="1525"/>
                <a:ext cx="5216" cy="2450"/>
                <a:chOff x="816" y="2304"/>
                <a:chExt cx="1440" cy="448"/>
              </a:xfrm>
            </p:grpSpPr>
            <p:sp>
              <p:nvSpPr>
                <p:cNvPr id="46093"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13346" name="Rectangle 11"/>
                <p:cNvSpPr/>
                <p:nvPr/>
              </p:nvSpPr>
              <p:spPr>
                <a:xfrm>
                  <a:off x="816" y="2304"/>
                  <a:ext cx="1440" cy="393"/>
                </a:xfrm>
                <a:prstGeom prst="rect">
                  <a:avLst/>
                </a:prstGeom>
                <a:solidFill>
                  <a:schemeClr val="hlink"/>
                </a:solidFill>
                <a:ln w="9525">
                  <a:noFill/>
                </a:ln>
              </p:spPr>
              <p:txBody>
                <a:bodyPr wrap="none" anchor="ctr"/>
                <a:p>
                  <a:pPr fontAlgn="base"/>
                  <a:endParaRPr sz="2800" strike="noStrike" noProof="1" dirty="0">
                    <a:effectLst>
                      <a:outerShdw blurRad="38100" dist="38100" dir="2700000">
                        <a:srgbClr val="000000"/>
                      </a:outerShdw>
                    </a:effectLst>
                    <a:latin typeface="Calibri" panose="020F0502020204030204" pitchFamily="34" charset="0"/>
                    <a:ea typeface="隶书" panose="02010509060101010101" pitchFamily="49" charset="-122"/>
                  </a:endParaRPr>
                </a:p>
              </p:txBody>
            </p:sp>
          </p:grpSp>
          <p:sp>
            <p:nvSpPr>
              <p:cNvPr id="13347" name="文本框 13346"/>
              <p:cNvSpPr txBox="1"/>
              <p:nvPr/>
            </p:nvSpPr>
            <p:spPr>
              <a:xfrm>
                <a:off x="336" y="1569"/>
                <a:ext cx="5038" cy="1995"/>
              </a:xfrm>
              <a:prstGeom prst="rect">
                <a:avLst/>
              </a:prstGeom>
              <a:solidFill>
                <a:srgbClr val="009999">
                  <a:alpha val="91000"/>
                </a:srgbClr>
              </a:solidFill>
              <a:ln w="38100">
                <a:noFill/>
              </a:ln>
            </p:spPr>
            <p:txBody>
              <a:bodyPr>
                <a:spAutoFit/>
              </a:bodyPr>
              <a:p>
                <a:pPr marR="0" defTabSz="914400">
                  <a:lnSpc>
                    <a:spcPct val="120000"/>
                  </a:lnSpc>
                  <a:buClrTx/>
                  <a:buSzTx/>
                  <a:buFontTx/>
                </a:pPr>
                <a:r>
                  <a:rPr kumimoji="0" lang="en-US" altLang="zh-CN" sz="3000" kern="1200" cap="none" spc="0" normalizeH="0" baseline="0" noProof="1" dirty="0">
                    <a:effectLst>
                      <a:outerShdw blurRad="38100" dist="38100" dir="2700000">
                        <a:srgbClr val="000000"/>
                      </a:outerShdw>
                    </a:effectLst>
                    <a:latin typeface="华文楷体" panose="02010600040101010101" pitchFamily="2" charset="-122"/>
                    <a:ea typeface="华文楷体" panose="02010600040101010101" pitchFamily="2" charset="-122"/>
                    <a:cs typeface="+mn-cs"/>
                  </a:rPr>
                  <a:t>	</a:t>
                </a:r>
                <a:endParaRPr kumimoji="0" lang="en-US" altLang="zh-CN" sz="3000" kern="1200" cap="none" spc="0" normalizeH="0" baseline="0" noProof="1">
                  <a:effectLst>
                    <a:outerShdw blurRad="38100" dist="38100" dir="2700000">
                      <a:srgbClr val="000000"/>
                    </a:outerShdw>
                  </a:effectLst>
                  <a:latin typeface="华文楷体" panose="02010600040101010101" pitchFamily="2" charset="-122"/>
                  <a:ea typeface="华文楷体" panose="02010600040101010101" pitchFamily="2" charset="-122"/>
                  <a:cs typeface="+mn-cs"/>
                </a:endParaRPr>
              </a:p>
            </p:txBody>
          </p:sp>
        </p:grpSp>
        <p:sp>
          <p:nvSpPr>
            <p:cNvPr id="13317" name="矩形 13316"/>
            <p:cNvSpPr/>
            <p:nvPr/>
          </p:nvSpPr>
          <p:spPr>
            <a:xfrm>
              <a:off x="2120" y="2614"/>
              <a:ext cx="1440" cy="384"/>
            </a:xfrm>
            <a:prstGeom prst="rect">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历史唯心主义</a:t>
              </a: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 </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endParaRPr>
            </a:p>
          </p:txBody>
        </p:sp>
      </p:grpSp>
      <p:sp>
        <p:nvSpPr>
          <p:cNvPr id="13318" name="燕尾形箭头 13317"/>
          <p:cNvSpPr/>
          <p:nvPr/>
        </p:nvSpPr>
        <p:spPr>
          <a:xfrm>
            <a:off x="7175500" y="2924175"/>
            <a:ext cx="520700" cy="433388"/>
          </a:xfrm>
          <a:prstGeom prst="notchedRightArrow">
            <a:avLst>
              <a:gd name="adj1" fmla="val 50000"/>
              <a:gd name="adj2" fmla="val 12498"/>
            </a:avLst>
          </a:prstGeom>
          <a:solidFill>
            <a:schemeClr val="accent2"/>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13319" name="燕尾形箭头 13318"/>
          <p:cNvSpPr/>
          <p:nvPr/>
        </p:nvSpPr>
        <p:spPr>
          <a:xfrm>
            <a:off x="7142163" y="4459288"/>
            <a:ext cx="609600" cy="409575"/>
          </a:xfrm>
          <a:prstGeom prst="notchedRightArrow">
            <a:avLst>
              <a:gd name="adj1" fmla="val 50000"/>
              <a:gd name="adj2" fmla="val 37188"/>
            </a:avLst>
          </a:prstGeom>
          <a:solidFill>
            <a:schemeClr val="accent2"/>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grpSp>
        <p:nvGrpSpPr>
          <p:cNvPr id="13357" name="组合 13356"/>
          <p:cNvGrpSpPr/>
          <p:nvPr/>
        </p:nvGrpSpPr>
        <p:grpSpPr>
          <a:xfrm>
            <a:off x="7751763" y="2276475"/>
            <a:ext cx="2016125" cy="1584325"/>
            <a:chOff x="3923" y="1298"/>
            <a:chExt cx="1270" cy="998"/>
          </a:xfrm>
        </p:grpSpPr>
        <p:grpSp>
          <p:nvGrpSpPr>
            <p:cNvPr id="46100" name="Group 12"/>
            <p:cNvGrpSpPr/>
            <p:nvPr/>
          </p:nvGrpSpPr>
          <p:grpSpPr>
            <a:xfrm>
              <a:off x="3923" y="1298"/>
              <a:ext cx="1270" cy="998"/>
              <a:chOff x="816" y="2304"/>
              <a:chExt cx="1440" cy="448"/>
            </a:xfrm>
          </p:grpSpPr>
          <p:sp>
            <p:nvSpPr>
              <p:cNvPr id="46101" name="Freeform 13"/>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a:effectLst>
                <a:outerShdw dist="107763" dir="2699999" algn="ctr" rotWithShape="0">
                  <a:srgbClr val="808080">
                    <a:alpha val="50000"/>
                  </a:srgbClr>
                </a:outerShdw>
              </a:effectLst>
            </p:spPr>
            <p:txBody>
              <a:bodyPr/>
              <a:p>
                <a:endParaRPr lang="zh-CN" altLang="en-US"/>
              </a:p>
            </p:txBody>
          </p:sp>
          <p:sp>
            <p:nvSpPr>
              <p:cNvPr id="46102" name="Rectangle 14"/>
              <p:cNvSpPr/>
              <p:nvPr/>
            </p:nvSpPr>
            <p:spPr>
              <a:xfrm>
                <a:off x="816" y="2304"/>
                <a:ext cx="1440" cy="393"/>
              </a:xfrm>
              <a:prstGeom prst="rect">
                <a:avLst/>
              </a:prstGeom>
              <a:gradFill rotWithShape="1">
                <a:gsLst>
                  <a:gs pos="0">
                    <a:schemeClr val="accent1"/>
                  </a:gs>
                  <a:gs pos="100000">
                    <a:srgbClr val="88A5DA"/>
                  </a:gs>
                </a:gsLst>
                <a:lin ang="2700000" scaled="1"/>
                <a:tileRect/>
              </a:gradFill>
              <a:ln w="9525">
                <a:noFill/>
              </a:ln>
              <a:effectLst>
                <a:outerShdw dist="107763" dir="2699999" algn="ctr" rotWithShape="0">
                  <a:srgbClr val="808080">
                    <a:alpha val="50000"/>
                  </a:srgbClr>
                </a:outerShdw>
              </a:effectLst>
            </p:spPr>
            <p:txBody>
              <a:bodyPr wrap="none" anchor="ctr"/>
              <a:p>
                <a:endParaRPr lang="zh-CN" altLang="zh-CN" sz="2800" dirty="0">
                  <a:solidFill>
                    <a:srgbClr val="000099"/>
                  </a:solidFill>
                  <a:latin typeface="Times New Roman" panose="02020603050405020304" pitchFamily="18" charset="0"/>
                  <a:ea typeface="隶书" panose="02010509060101010101" pitchFamily="49" charset="-122"/>
                </a:endParaRPr>
              </a:p>
            </p:txBody>
          </p:sp>
        </p:grpSp>
        <p:sp>
          <p:nvSpPr>
            <p:cNvPr id="46103" name="矩形 13319"/>
            <p:cNvSpPr/>
            <p:nvPr/>
          </p:nvSpPr>
          <p:spPr>
            <a:xfrm>
              <a:off x="3936" y="1298"/>
              <a:ext cx="1152" cy="864"/>
            </a:xfrm>
            <a:prstGeom prst="rect">
              <a:avLst/>
            </a:prstGeom>
            <a:noFill/>
            <a:ln w="9525">
              <a:noFill/>
            </a:ln>
          </p:spPr>
          <p:txBody>
            <a:bodyPr wrap="none" anchor="ctr"/>
            <a:p>
              <a:r>
                <a:rPr lang="zh-CN" altLang="en-US" sz="2800" dirty="0">
                  <a:solidFill>
                    <a:srgbClr val="000066"/>
                  </a:solidFill>
                  <a:latin typeface="楷体_GB2312" pitchFamily="49" charset="-122"/>
                  <a:ea typeface="楷体_GB2312" pitchFamily="49" charset="-122"/>
                </a:rPr>
                <a:t>主张社会</a:t>
              </a:r>
              <a:endParaRPr lang="zh-CN" altLang="en-US" sz="2800" dirty="0">
                <a:solidFill>
                  <a:srgbClr val="000066"/>
                </a:solidFill>
                <a:latin typeface="楷体_GB2312" pitchFamily="49" charset="-122"/>
                <a:ea typeface="楷体_GB2312" pitchFamily="49" charset="-122"/>
              </a:endParaRPr>
            </a:p>
            <a:p>
              <a:r>
                <a:rPr lang="zh-CN" altLang="en-US" sz="2800" dirty="0">
                  <a:solidFill>
                    <a:srgbClr val="000066"/>
                  </a:solidFill>
                  <a:latin typeface="楷体_GB2312" pitchFamily="49" charset="-122"/>
                  <a:ea typeface="楷体_GB2312" pitchFamily="49" charset="-122"/>
                </a:rPr>
                <a:t>存在决定</a:t>
              </a:r>
              <a:endParaRPr lang="zh-CN" altLang="en-US" sz="2800" dirty="0">
                <a:solidFill>
                  <a:srgbClr val="000066"/>
                </a:solidFill>
                <a:latin typeface="楷体_GB2312" pitchFamily="49" charset="-122"/>
                <a:ea typeface="楷体_GB2312" pitchFamily="49" charset="-122"/>
              </a:endParaRPr>
            </a:p>
            <a:p>
              <a:r>
                <a:rPr lang="zh-CN" altLang="en-US" sz="2800" dirty="0">
                  <a:solidFill>
                    <a:srgbClr val="000066"/>
                  </a:solidFill>
                  <a:latin typeface="楷体_GB2312" pitchFamily="49" charset="-122"/>
                  <a:ea typeface="楷体_GB2312" pitchFamily="49" charset="-122"/>
                </a:rPr>
                <a:t>社会意识</a:t>
              </a:r>
              <a:endParaRPr lang="zh-CN" altLang="en-US" sz="2800" dirty="0">
                <a:solidFill>
                  <a:srgbClr val="000066"/>
                </a:solidFill>
                <a:latin typeface="楷体_GB2312" pitchFamily="49" charset="-122"/>
                <a:ea typeface="楷体_GB2312" pitchFamily="49" charset="-122"/>
              </a:endParaRPr>
            </a:p>
          </p:txBody>
        </p:sp>
      </p:grpSp>
      <p:grpSp>
        <p:nvGrpSpPr>
          <p:cNvPr id="13358" name="组合 13357"/>
          <p:cNvGrpSpPr/>
          <p:nvPr/>
        </p:nvGrpSpPr>
        <p:grpSpPr>
          <a:xfrm>
            <a:off x="7751763" y="3952875"/>
            <a:ext cx="2016125" cy="1636713"/>
            <a:chOff x="3923" y="2354"/>
            <a:chExt cx="1270" cy="1031"/>
          </a:xfrm>
        </p:grpSpPr>
        <p:grpSp>
          <p:nvGrpSpPr>
            <p:cNvPr id="46105" name="Group 12"/>
            <p:cNvGrpSpPr/>
            <p:nvPr/>
          </p:nvGrpSpPr>
          <p:grpSpPr>
            <a:xfrm>
              <a:off x="3923" y="2387"/>
              <a:ext cx="1270" cy="998"/>
              <a:chOff x="816" y="2304"/>
              <a:chExt cx="1440" cy="448"/>
            </a:xfrm>
          </p:grpSpPr>
          <p:sp>
            <p:nvSpPr>
              <p:cNvPr id="46106" name="Freeform 13"/>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a:effectLst>
                <a:outerShdw dist="107763" dir="2699999" algn="ctr" rotWithShape="0">
                  <a:srgbClr val="808080">
                    <a:alpha val="50000"/>
                  </a:srgbClr>
                </a:outerShdw>
              </a:effectLst>
            </p:spPr>
            <p:txBody>
              <a:bodyPr/>
              <a:p>
                <a:endParaRPr lang="zh-CN" altLang="en-US"/>
              </a:p>
            </p:txBody>
          </p:sp>
          <p:sp>
            <p:nvSpPr>
              <p:cNvPr id="46107" name="Rectangle 14"/>
              <p:cNvSpPr/>
              <p:nvPr/>
            </p:nvSpPr>
            <p:spPr>
              <a:xfrm>
                <a:off x="816" y="2304"/>
                <a:ext cx="1440" cy="393"/>
              </a:xfrm>
              <a:prstGeom prst="rect">
                <a:avLst/>
              </a:prstGeom>
              <a:gradFill rotWithShape="1">
                <a:gsLst>
                  <a:gs pos="0">
                    <a:schemeClr val="accent1"/>
                  </a:gs>
                  <a:gs pos="100000">
                    <a:srgbClr val="88A5DA"/>
                  </a:gs>
                </a:gsLst>
                <a:lin ang="2700000" scaled="1"/>
                <a:tileRect/>
              </a:gradFill>
              <a:ln w="9525">
                <a:noFill/>
              </a:ln>
              <a:effectLst>
                <a:outerShdw dist="107763" dir="2699999" algn="ctr" rotWithShape="0">
                  <a:srgbClr val="808080">
                    <a:alpha val="50000"/>
                  </a:srgbClr>
                </a:outerShdw>
              </a:effectLst>
            </p:spPr>
            <p:txBody>
              <a:bodyPr wrap="none" anchor="ctr"/>
              <a:p>
                <a:endParaRPr lang="zh-CN" altLang="zh-CN" sz="2800" dirty="0">
                  <a:solidFill>
                    <a:srgbClr val="000099"/>
                  </a:solidFill>
                  <a:latin typeface="Times New Roman" panose="02020603050405020304" pitchFamily="18" charset="0"/>
                  <a:ea typeface="隶书" panose="02010509060101010101" pitchFamily="49" charset="-122"/>
                </a:endParaRPr>
              </a:p>
            </p:txBody>
          </p:sp>
        </p:grpSp>
        <p:sp>
          <p:nvSpPr>
            <p:cNvPr id="46108" name="矩形 13320"/>
            <p:cNvSpPr/>
            <p:nvPr/>
          </p:nvSpPr>
          <p:spPr>
            <a:xfrm>
              <a:off x="3969" y="2354"/>
              <a:ext cx="1152" cy="912"/>
            </a:xfrm>
            <a:prstGeom prst="rect">
              <a:avLst/>
            </a:prstGeom>
            <a:noFill/>
            <a:ln w="9525">
              <a:noFill/>
            </a:ln>
          </p:spPr>
          <p:txBody>
            <a:bodyPr wrap="none" anchor="ctr"/>
            <a:p>
              <a:r>
                <a:rPr lang="zh-CN" altLang="en-US" sz="2800" dirty="0">
                  <a:solidFill>
                    <a:srgbClr val="000066"/>
                  </a:solidFill>
                  <a:latin typeface="楷体_GB2312" pitchFamily="49" charset="-122"/>
                  <a:ea typeface="楷体_GB2312" pitchFamily="49" charset="-122"/>
                </a:rPr>
                <a:t>主张社会</a:t>
              </a:r>
              <a:endParaRPr lang="zh-CN" altLang="en-US" sz="2800" dirty="0">
                <a:solidFill>
                  <a:srgbClr val="000066"/>
                </a:solidFill>
                <a:latin typeface="楷体_GB2312" pitchFamily="49" charset="-122"/>
                <a:ea typeface="楷体_GB2312" pitchFamily="49" charset="-122"/>
              </a:endParaRPr>
            </a:p>
            <a:p>
              <a:r>
                <a:rPr lang="zh-CN" altLang="en-US" sz="2800" dirty="0">
                  <a:solidFill>
                    <a:srgbClr val="000066"/>
                  </a:solidFill>
                  <a:latin typeface="楷体_GB2312" pitchFamily="49" charset="-122"/>
                  <a:ea typeface="楷体_GB2312" pitchFamily="49" charset="-122"/>
                </a:rPr>
                <a:t>意识决定</a:t>
              </a:r>
              <a:endParaRPr lang="zh-CN" altLang="en-US" sz="2800" dirty="0">
                <a:solidFill>
                  <a:srgbClr val="000066"/>
                </a:solidFill>
                <a:latin typeface="楷体_GB2312" pitchFamily="49" charset="-122"/>
                <a:ea typeface="楷体_GB2312" pitchFamily="49" charset="-122"/>
              </a:endParaRPr>
            </a:p>
            <a:p>
              <a:r>
                <a:rPr lang="zh-CN" altLang="en-US" sz="2800" dirty="0">
                  <a:solidFill>
                    <a:srgbClr val="000066"/>
                  </a:solidFill>
                  <a:latin typeface="楷体_GB2312" pitchFamily="49" charset="-122"/>
                  <a:ea typeface="楷体_GB2312" pitchFamily="49" charset="-122"/>
                </a:rPr>
                <a:t>社会存在</a:t>
              </a:r>
              <a:endParaRPr lang="zh-CN" altLang="en-US" sz="2800" dirty="0">
                <a:solidFill>
                  <a:srgbClr val="000066"/>
                </a:solidFill>
                <a:latin typeface="楷体_GB2312" pitchFamily="49" charset="-122"/>
                <a:ea typeface="楷体_GB2312" pitchFamily="49" charset="-122"/>
              </a:endParaRPr>
            </a:p>
          </p:txBody>
        </p:sp>
      </p:grpSp>
      <p:grpSp>
        <p:nvGrpSpPr>
          <p:cNvPr id="13354" name="组合 13353"/>
          <p:cNvGrpSpPr/>
          <p:nvPr/>
        </p:nvGrpSpPr>
        <p:grpSpPr>
          <a:xfrm>
            <a:off x="2135188" y="2709863"/>
            <a:ext cx="1871662" cy="2447925"/>
            <a:chOff x="476" y="1525"/>
            <a:chExt cx="1179" cy="1542"/>
          </a:xfrm>
        </p:grpSpPr>
        <p:grpSp>
          <p:nvGrpSpPr>
            <p:cNvPr id="46110" name="Group 9"/>
            <p:cNvGrpSpPr/>
            <p:nvPr/>
          </p:nvGrpSpPr>
          <p:grpSpPr>
            <a:xfrm>
              <a:off x="476" y="1525"/>
              <a:ext cx="1179" cy="1542"/>
              <a:chOff x="816" y="2304"/>
              <a:chExt cx="1440" cy="448"/>
            </a:xfrm>
          </p:grpSpPr>
          <p:sp>
            <p:nvSpPr>
              <p:cNvPr id="46111"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13332"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sp>
          <p:nvSpPr>
            <p:cNvPr id="13322" name="矩形 13321"/>
            <p:cNvSpPr/>
            <p:nvPr/>
          </p:nvSpPr>
          <p:spPr>
            <a:xfrm>
              <a:off x="528" y="1536"/>
              <a:ext cx="1104" cy="1344"/>
            </a:xfrm>
            <a:prstGeom prst="rect">
              <a:avLst/>
            </a:prstGeom>
            <a:solidFill>
              <a:schemeClr val="accent2"/>
            </a:solidFill>
            <a:ln w="9525">
              <a:noFill/>
            </a:ln>
          </p:spPr>
          <p:txBody>
            <a:bodyPr wrap="none" anchor="ctr"/>
            <a:p>
              <a:pPr eaLnBrk="1" fontAlgn="base" hangingPunct="1"/>
              <a:endParaRPr sz="3200" strike="noStrike" noProof="1" dirty="0">
                <a:effectLst>
                  <a:outerShdw blurRad="38100" dist="38100" dir="2700000">
                    <a:srgbClr val="000000"/>
                  </a:outerShdw>
                </a:effectLst>
                <a:latin typeface="楷体_GB2312" pitchFamily="49" charset="-122"/>
                <a:ea typeface="楷体_GB2312" pitchFamily="49" charset="-122"/>
              </a:endParaRPr>
            </a:p>
          </p:txBody>
        </p:sp>
        <p:sp>
          <p:nvSpPr>
            <p:cNvPr id="46114" name="文本框 13322"/>
            <p:cNvSpPr txBox="1"/>
            <p:nvPr/>
          </p:nvSpPr>
          <p:spPr>
            <a:xfrm>
              <a:off x="528" y="1776"/>
              <a:ext cx="768" cy="232"/>
            </a:xfrm>
            <a:prstGeom prst="rect">
              <a:avLst/>
            </a:prstGeom>
            <a:noFill/>
            <a:ln w="9525">
              <a:noFill/>
            </a:ln>
          </p:spPr>
          <p:txBody>
            <a:bodyPr anchor="t">
              <a:spAutoFit/>
            </a:bodyPr>
            <a:p>
              <a:pPr>
                <a:spcBef>
                  <a:spcPct val="50000"/>
                </a:spcBef>
              </a:pPr>
              <a:endParaRPr lang="zh-CN" altLang="zh-CN" dirty="0">
                <a:latin typeface="楷体_GB2312" pitchFamily="49" charset="-122"/>
                <a:ea typeface="楷体_GB2312" pitchFamily="49" charset="-122"/>
              </a:endParaRPr>
            </a:p>
          </p:txBody>
        </p:sp>
        <p:sp>
          <p:nvSpPr>
            <p:cNvPr id="13324" name="文本框 13323"/>
            <p:cNvSpPr txBox="1"/>
            <p:nvPr/>
          </p:nvSpPr>
          <p:spPr>
            <a:xfrm>
              <a:off x="521" y="1616"/>
              <a:ext cx="1056" cy="1143"/>
            </a:xfrm>
            <a:prstGeom prst="rect">
              <a:avLst/>
            </a:prstGeom>
            <a:noFill/>
            <a:ln w="9525">
              <a:noFill/>
            </a:ln>
          </p:spPr>
          <p:txBody>
            <a:bodyPr>
              <a:spAutoFit/>
            </a:bodyPr>
            <a:p>
              <a:pPr marR="0" defTabSz="914400">
                <a:spcBef>
                  <a:spcPct val="50000"/>
                </a:spcBef>
                <a:buClrTx/>
                <a:buSzTx/>
                <a:buFontTx/>
              </a:pPr>
              <a:r>
                <a:rPr kumimoji="0" lang="zh-CN" altLang="en-US" sz="2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社会存在和社会意识的关系问题</a:t>
              </a:r>
              <a:endParaRPr kumimoji="0" lang="zh-CN" altLang="en-US" sz="2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endParaRPr>
            </a:p>
          </p:txBody>
        </p:sp>
      </p:grpSp>
      <p:sp>
        <p:nvSpPr>
          <p:cNvPr id="13325" name="矩形 13324"/>
          <p:cNvSpPr/>
          <p:nvPr/>
        </p:nvSpPr>
        <p:spPr>
          <a:xfrm>
            <a:off x="3000375" y="685800"/>
            <a:ext cx="5975350" cy="685800"/>
          </a:xfrm>
          <a:prstGeom prst="rect">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44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社会历史观的基本问题</a:t>
            </a:r>
            <a:endParaRPr kumimoji="0" lang="zh-CN" altLang="en-US" sz="44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grpSp>
        <p:nvGrpSpPr>
          <p:cNvPr id="13327" name="组合 13326"/>
          <p:cNvGrpSpPr/>
          <p:nvPr/>
        </p:nvGrpSpPr>
        <p:grpSpPr>
          <a:xfrm>
            <a:off x="1524000" y="1543050"/>
            <a:ext cx="9144000" cy="590550"/>
            <a:chOff x="0" y="816"/>
            <a:chExt cx="5760" cy="372"/>
          </a:xfrm>
        </p:grpSpPr>
        <p:pic>
          <p:nvPicPr>
            <p:cNvPr id="46118" name="图片 13327"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46119" name="图片 13328"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325"/>
                                        </p:tgtEl>
                                        <p:attrNameLst>
                                          <p:attrName>style.visibility</p:attrName>
                                        </p:attrNameLst>
                                      </p:cBhvr>
                                      <p:to>
                                        <p:strVal val="visible"/>
                                      </p:to>
                                    </p:set>
                                    <p:animEffect transition="in" filter="randombar(horizontal)">
                                      <p:cBhvr>
                                        <p:cTn id="7" dur="500"/>
                                        <p:tgtEl>
                                          <p:spTgt spid="13325"/>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3327"/>
                                        </p:tgtEl>
                                        <p:attrNameLst>
                                          <p:attrName>style.visibility</p:attrName>
                                        </p:attrNameLst>
                                      </p:cBhvr>
                                      <p:to>
                                        <p:strVal val="visible"/>
                                      </p:to>
                                    </p:set>
                                    <p:anim calcmode="lin" valueType="num">
                                      <p:cBhvr>
                                        <p:cTn id="11" dur="500" fill="hold"/>
                                        <p:tgtEl>
                                          <p:spTgt spid="13327"/>
                                        </p:tgtEl>
                                        <p:attrNameLst>
                                          <p:attrName>ppt_w</p:attrName>
                                        </p:attrNameLst>
                                      </p:cBhvr>
                                      <p:tavLst>
                                        <p:tav tm="0">
                                          <p:val>
                                            <p:fltVal val="0.000000"/>
                                          </p:val>
                                        </p:tav>
                                        <p:tav tm="100000">
                                          <p:val>
                                            <p:strVal val="#ppt_w"/>
                                          </p:val>
                                        </p:tav>
                                      </p:tavLst>
                                    </p:anim>
                                    <p:anim calcmode="lin" valueType="num">
                                      <p:cBhvr>
                                        <p:cTn id="12" dur="500" fill="hold"/>
                                        <p:tgtEl>
                                          <p:spTgt spid="13327"/>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50" presetClass="entr" presetSubtype="0" decel="100000" fill="hold" nodeType="afterEffect">
                                  <p:stCondLst>
                                    <p:cond delay="0"/>
                                  </p:stCondLst>
                                  <p:childTnLst>
                                    <p:set>
                                      <p:cBhvr>
                                        <p:cTn id="15" dur="1" fill="hold">
                                          <p:stCondLst>
                                            <p:cond delay="0"/>
                                          </p:stCondLst>
                                        </p:cTn>
                                        <p:tgtEl>
                                          <p:spTgt spid="13354"/>
                                        </p:tgtEl>
                                        <p:attrNameLst>
                                          <p:attrName>style.visibility</p:attrName>
                                        </p:attrNameLst>
                                      </p:cBhvr>
                                      <p:to>
                                        <p:strVal val="visible"/>
                                      </p:to>
                                    </p:set>
                                    <p:anim calcmode="lin" valueType="num">
                                      <p:cBhvr>
                                        <p:cTn id="16" dur="1000" fill="hold"/>
                                        <p:tgtEl>
                                          <p:spTgt spid="13354"/>
                                        </p:tgtEl>
                                        <p:attrNameLst>
                                          <p:attrName>ppt_w</p:attrName>
                                        </p:attrNameLst>
                                      </p:cBhvr>
                                      <p:tavLst>
                                        <p:tav tm="0">
                                          <p:val>
                                            <p:strVal val="#ppt_w+.3"/>
                                          </p:val>
                                        </p:tav>
                                        <p:tav tm="100000">
                                          <p:val>
                                            <p:strVal val="#ppt_w"/>
                                          </p:val>
                                        </p:tav>
                                      </p:tavLst>
                                    </p:anim>
                                    <p:anim calcmode="lin" valueType="num">
                                      <p:cBhvr>
                                        <p:cTn id="17" dur="1000" fill="hold"/>
                                        <p:tgtEl>
                                          <p:spTgt spid="13354"/>
                                        </p:tgtEl>
                                        <p:attrNameLst>
                                          <p:attrName>ppt_h</p:attrName>
                                        </p:attrNameLst>
                                      </p:cBhvr>
                                      <p:tavLst>
                                        <p:tav tm="0">
                                          <p:val>
                                            <p:strVal val="#ppt_h"/>
                                          </p:val>
                                        </p:tav>
                                        <p:tav tm="100000">
                                          <p:val>
                                            <p:strVal val="#ppt_h"/>
                                          </p:val>
                                        </p:tav>
                                      </p:tavLst>
                                    </p:anim>
                                    <p:animEffect transition="in" filter="fade">
                                      <p:cBhvr>
                                        <p:cTn id="18" dur="1000"/>
                                        <p:tgtEl>
                                          <p:spTgt spid="13354"/>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13314"/>
                                        </p:tgtEl>
                                        <p:attrNameLst>
                                          <p:attrName>style.visibility</p:attrName>
                                        </p:attrNameLst>
                                      </p:cBhvr>
                                      <p:to>
                                        <p:strVal val="visible"/>
                                      </p:to>
                                    </p:set>
                                    <p:animEffect transition="in" filter="wipe(left)">
                                      <p:cBhvr>
                                        <p:cTn id="22" dur="500"/>
                                        <p:tgtEl>
                                          <p:spTgt spid="13314"/>
                                        </p:tgtEl>
                                      </p:cBhvr>
                                    </p:animEffect>
                                  </p:childTnLst>
                                </p:cTn>
                              </p:par>
                            </p:childTnLst>
                          </p:cTn>
                        </p:par>
                        <p:par>
                          <p:cTn id="23" fill="hold">
                            <p:stCondLst>
                              <p:cond delay="2500"/>
                            </p:stCondLst>
                            <p:childTnLst>
                              <p:par>
                                <p:cTn id="24" presetID="4" presetClass="entr" presetSubtype="16" fill="hold" nodeType="afterEffect">
                                  <p:stCondLst>
                                    <p:cond delay="0"/>
                                  </p:stCondLst>
                                  <p:childTnLst>
                                    <p:set>
                                      <p:cBhvr>
                                        <p:cTn id="25" dur="1" fill="hold">
                                          <p:stCondLst>
                                            <p:cond delay="0"/>
                                          </p:stCondLst>
                                        </p:cTn>
                                        <p:tgtEl>
                                          <p:spTgt spid="13355"/>
                                        </p:tgtEl>
                                        <p:attrNameLst>
                                          <p:attrName>style.visibility</p:attrName>
                                        </p:attrNameLst>
                                      </p:cBhvr>
                                      <p:to>
                                        <p:strVal val="visible"/>
                                      </p:to>
                                    </p:set>
                                    <p:animEffect transition="in" filter="box(in)">
                                      <p:cBhvr>
                                        <p:cTn id="26" dur="500"/>
                                        <p:tgtEl>
                                          <p:spTgt spid="13355"/>
                                        </p:tgtEl>
                                      </p:cBhvr>
                                    </p:animEffect>
                                  </p:childTnLst>
                                </p:cTn>
                              </p:par>
                            </p:childTnLst>
                          </p:cTn>
                        </p:par>
                        <p:par>
                          <p:cTn id="27" fill="hold">
                            <p:stCondLst>
                              <p:cond delay="3000"/>
                            </p:stCondLst>
                            <p:childTnLst>
                              <p:par>
                                <p:cTn id="28" presetID="12" presetClass="entr" presetSubtype="8" fill="hold" nodeType="afterEffect">
                                  <p:stCondLst>
                                    <p:cond delay="0"/>
                                  </p:stCondLst>
                                  <p:childTnLst>
                                    <p:set>
                                      <p:cBhvr>
                                        <p:cTn id="29" dur="1" fill="hold">
                                          <p:stCondLst>
                                            <p:cond delay="0"/>
                                          </p:stCondLst>
                                        </p:cTn>
                                        <p:tgtEl>
                                          <p:spTgt spid="13318"/>
                                        </p:tgtEl>
                                        <p:attrNameLst>
                                          <p:attrName>style.visibility</p:attrName>
                                        </p:attrNameLst>
                                      </p:cBhvr>
                                      <p:to>
                                        <p:strVal val="visible"/>
                                      </p:to>
                                    </p:set>
                                    <p:animEffect transition="in" filter="slide(fromLeft)">
                                      <p:cBhvr>
                                        <p:cTn id="30" dur="500"/>
                                        <p:tgtEl>
                                          <p:spTgt spid="13318"/>
                                        </p:tgtEl>
                                      </p:cBhvr>
                                    </p:animEffect>
                                  </p:childTnLst>
                                </p:cTn>
                              </p:par>
                            </p:childTnLst>
                          </p:cTn>
                        </p:par>
                        <p:par>
                          <p:cTn id="31" fill="hold">
                            <p:stCondLst>
                              <p:cond delay="3500"/>
                            </p:stCondLst>
                            <p:childTnLst>
                              <p:par>
                                <p:cTn id="32" presetID="4" presetClass="entr" presetSubtype="32" fill="hold" nodeType="afterEffect">
                                  <p:stCondLst>
                                    <p:cond delay="0"/>
                                  </p:stCondLst>
                                  <p:childTnLst>
                                    <p:set>
                                      <p:cBhvr>
                                        <p:cTn id="33" dur="1" fill="hold">
                                          <p:stCondLst>
                                            <p:cond delay="0"/>
                                          </p:stCondLst>
                                        </p:cTn>
                                        <p:tgtEl>
                                          <p:spTgt spid="13357"/>
                                        </p:tgtEl>
                                        <p:attrNameLst>
                                          <p:attrName>style.visibility</p:attrName>
                                        </p:attrNameLst>
                                      </p:cBhvr>
                                      <p:to>
                                        <p:strVal val="visible"/>
                                      </p:to>
                                    </p:set>
                                    <p:animEffect transition="in" filter="box(out)">
                                      <p:cBhvr>
                                        <p:cTn id="34" dur="500"/>
                                        <p:tgtEl>
                                          <p:spTgt spid="13357"/>
                                        </p:tgtEl>
                                      </p:cBhvr>
                                    </p:animEffect>
                                  </p:childTnLst>
                                </p:cTn>
                              </p:par>
                            </p:childTnLst>
                          </p:cTn>
                        </p:par>
                        <p:par>
                          <p:cTn id="35" fill="hold">
                            <p:stCondLst>
                              <p:cond delay="4000"/>
                            </p:stCondLst>
                            <p:childTnLst>
                              <p:par>
                                <p:cTn id="36" presetID="22" presetClass="entr" presetSubtype="8" fill="hold" nodeType="afterEffect">
                                  <p:stCondLst>
                                    <p:cond delay="0"/>
                                  </p:stCondLst>
                                  <p:childTnLst>
                                    <p:set>
                                      <p:cBhvr>
                                        <p:cTn id="37" dur="1" fill="hold">
                                          <p:stCondLst>
                                            <p:cond delay="0"/>
                                          </p:stCondLst>
                                        </p:cTn>
                                        <p:tgtEl>
                                          <p:spTgt spid="13315"/>
                                        </p:tgtEl>
                                        <p:attrNameLst>
                                          <p:attrName>style.visibility</p:attrName>
                                        </p:attrNameLst>
                                      </p:cBhvr>
                                      <p:to>
                                        <p:strVal val="visible"/>
                                      </p:to>
                                    </p:set>
                                    <p:animEffect transition="in" filter="wipe(left)">
                                      <p:cBhvr>
                                        <p:cTn id="38" dur="500"/>
                                        <p:tgtEl>
                                          <p:spTgt spid="13315"/>
                                        </p:tgtEl>
                                      </p:cBhvr>
                                    </p:animEffect>
                                  </p:childTnLst>
                                </p:cTn>
                              </p:par>
                            </p:childTnLst>
                          </p:cTn>
                        </p:par>
                        <p:par>
                          <p:cTn id="39" fill="hold">
                            <p:stCondLst>
                              <p:cond delay="4500"/>
                            </p:stCondLst>
                            <p:childTnLst>
                              <p:par>
                                <p:cTn id="40" presetID="14" presetClass="entr" presetSubtype="5" fill="hold" nodeType="afterEffect">
                                  <p:stCondLst>
                                    <p:cond delay="0"/>
                                  </p:stCondLst>
                                  <p:childTnLst>
                                    <p:set>
                                      <p:cBhvr>
                                        <p:cTn id="41" dur="1" fill="hold">
                                          <p:stCondLst>
                                            <p:cond delay="0"/>
                                          </p:stCondLst>
                                        </p:cTn>
                                        <p:tgtEl>
                                          <p:spTgt spid="13356"/>
                                        </p:tgtEl>
                                        <p:attrNameLst>
                                          <p:attrName>style.visibility</p:attrName>
                                        </p:attrNameLst>
                                      </p:cBhvr>
                                      <p:to>
                                        <p:strVal val="visible"/>
                                      </p:to>
                                    </p:set>
                                    <p:animEffect transition="in" filter="randombar(vertical)">
                                      <p:cBhvr>
                                        <p:cTn id="42" dur="500"/>
                                        <p:tgtEl>
                                          <p:spTgt spid="13356"/>
                                        </p:tgtEl>
                                      </p:cBhvr>
                                    </p:animEffect>
                                  </p:childTnLst>
                                </p:cTn>
                              </p:par>
                            </p:childTnLst>
                          </p:cTn>
                        </p:par>
                        <p:par>
                          <p:cTn id="43" fill="hold">
                            <p:stCondLst>
                              <p:cond delay="5000"/>
                            </p:stCondLst>
                            <p:childTnLst>
                              <p:par>
                                <p:cTn id="44" presetID="22" presetClass="entr" presetSubtype="8" fill="hold" nodeType="afterEffect">
                                  <p:stCondLst>
                                    <p:cond delay="0"/>
                                  </p:stCondLst>
                                  <p:childTnLst>
                                    <p:set>
                                      <p:cBhvr>
                                        <p:cTn id="45" dur="1" fill="hold">
                                          <p:stCondLst>
                                            <p:cond delay="0"/>
                                          </p:stCondLst>
                                        </p:cTn>
                                        <p:tgtEl>
                                          <p:spTgt spid="13319"/>
                                        </p:tgtEl>
                                        <p:attrNameLst>
                                          <p:attrName>style.visibility</p:attrName>
                                        </p:attrNameLst>
                                      </p:cBhvr>
                                      <p:to>
                                        <p:strVal val="visible"/>
                                      </p:to>
                                    </p:set>
                                    <p:animEffect transition="in" filter="wipe(left)">
                                      <p:cBhvr>
                                        <p:cTn id="46" dur="500"/>
                                        <p:tgtEl>
                                          <p:spTgt spid="13319"/>
                                        </p:tgtEl>
                                      </p:cBhvr>
                                    </p:animEffect>
                                  </p:childTnLst>
                                </p:cTn>
                              </p:par>
                            </p:childTnLst>
                          </p:cTn>
                        </p:par>
                        <p:par>
                          <p:cTn id="47" fill="hold">
                            <p:stCondLst>
                              <p:cond delay="5500"/>
                            </p:stCondLst>
                            <p:childTnLst>
                              <p:par>
                                <p:cTn id="48" presetID="14" presetClass="entr" presetSubtype="5" fill="hold" nodeType="afterEffect">
                                  <p:stCondLst>
                                    <p:cond delay="0"/>
                                  </p:stCondLst>
                                  <p:childTnLst>
                                    <p:set>
                                      <p:cBhvr>
                                        <p:cTn id="49" dur="1" fill="hold">
                                          <p:stCondLst>
                                            <p:cond delay="0"/>
                                          </p:stCondLst>
                                        </p:cTn>
                                        <p:tgtEl>
                                          <p:spTgt spid="13358"/>
                                        </p:tgtEl>
                                        <p:attrNameLst>
                                          <p:attrName>style.visibility</p:attrName>
                                        </p:attrNameLst>
                                      </p:cBhvr>
                                      <p:to>
                                        <p:strVal val="visible"/>
                                      </p:to>
                                    </p:set>
                                    <p:animEffect transition="in" filter="randombar(vertical)">
                                      <p:cBhvr>
                                        <p:cTn id="50" dur="500"/>
                                        <p:tgtEl>
                                          <p:spTgt spid="13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1"/>
          <p:cNvSpPr>
            <a:spLocks noGrp="1"/>
          </p:cNvSpPr>
          <p:nvPr>
            <p:ph type="title"/>
          </p:nvPr>
        </p:nvSpPr>
        <p:spPr>
          <a:xfrm>
            <a:off x="427354" y="658495"/>
            <a:ext cx="10841355" cy="1019175"/>
          </a:xfrm>
        </p:spPr>
        <p:txBody>
          <a:bodyPr vert="horz" wrap="square" lIns="91440" tIns="45720" rIns="91440" bIns="45720" anchor="ctr">
            <a:scene3d>
              <a:camera prst="orthographicFront"/>
              <a:lightRig rig="threePt" dir="t"/>
            </a:scene3d>
          </a:bodyPr>
          <a:p>
            <a:pPr fontAlgn="base"/>
            <a:r>
              <a:rPr lang="zh-CN" altLang="en-US" sz="3200" strike="noStrike" noProof="1">
                <a:solidFill>
                  <a:schemeClr val="tx1"/>
                </a:solidFill>
                <a:effectLst>
                  <a:outerShdw blurRad="38100" dist="19050" dir="2700000" algn="tl" rotWithShape="0">
                    <a:schemeClr val="dk1">
                      <a:alpha val="40000"/>
                    </a:schemeClr>
                  </a:outerShdw>
                </a:effectLst>
                <a:sym typeface="+mn-ea"/>
              </a:rPr>
              <a:t>第一章逻辑结构：</a:t>
            </a:r>
            <a:br>
              <a:rPr lang="zh-CN" altLang="en-US" sz="3200">
                <a:solidFill>
                  <a:schemeClr val="tx1"/>
                </a:solidFill>
                <a:effectLst>
                  <a:outerShdw blurRad="38100" dist="19050" dir="2700000" algn="tl" rotWithShape="0">
                    <a:schemeClr val="dk1">
                      <a:alpha val="40000"/>
                    </a:schemeClr>
                  </a:outerShdw>
                </a:effectLst>
                <a:sym typeface="+mn-ea"/>
              </a:rPr>
            </a:br>
            <a:r>
              <a:rPr lang="zh-CN" altLang="en-US" sz="3200" strike="noStrike" noProof="1">
                <a:solidFill>
                  <a:schemeClr val="tx1"/>
                </a:solidFill>
                <a:effectLst>
                  <a:outerShdw blurRad="38100" dist="19050" dir="2700000" algn="tl" rotWithShape="0">
                    <a:schemeClr val="dk1">
                      <a:alpha val="40000"/>
                    </a:schemeClr>
                  </a:outerShdw>
                </a:effectLst>
                <a:sym typeface="+mn-ea"/>
              </a:rPr>
              <a:t>    </a:t>
            </a:r>
            <a:endParaRPr lang="en-US" altLang="zh-CN" sz="3200" strike="noStrike" noProof="1" dirty="0">
              <a:solidFill>
                <a:schemeClr val="tx1"/>
              </a:solidFill>
              <a:effectLst>
                <a:outerShdw blurRad="38100" dist="19050" dir="2700000" algn="tl" rotWithShape="0">
                  <a:schemeClr val="dk1">
                    <a:alpha val="40000"/>
                  </a:schemeClr>
                </a:outerShdw>
              </a:effectLst>
              <a:sym typeface="+mn-ea"/>
            </a:endParaRPr>
          </a:p>
        </p:txBody>
      </p:sp>
      <p:sp>
        <p:nvSpPr>
          <p:cNvPr id="6147" name="内容占位符 2"/>
          <p:cNvSpPr>
            <a:spLocks noGrp="1"/>
          </p:cNvSpPr>
          <p:nvPr>
            <p:ph idx="1"/>
          </p:nvPr>
        </p:nvSpPr>
        <p:spPr>
          <a:xfrm>
            <a:off x="154305" y="1387475"/>
            <a:ext cx="10515600" cy="4506595"/>
          </a:xfrm>
        </p:spPr>
        <p:txBody>
          <a:bodyPr vert="horz" wrap="square" lIns="91440" tIns="45720" rIns="91440" bIns="45720" anchor="t">
            <a:scene3d>
              <a:camera prst="orthographicFront"/>
              <a:lightRig rig="threePt" dir="t"/>
            </a:scene3d>
          </a:bodyPr>
          <a:p>
            <a:pPr marL="0" indent="0" fontAlgn="base">
              <a:buNone/>
            </a:pPr>
            <a:r>
              <a:rPr lang="zh-CN" altLang="en-US" strike="noStrike" noProof="1">
                <a:solidFill>
                  <a:srgbClr val="FF0000"/>
                </a:solidFill>
                <a:effectLst>
                  <a:outerShdw blurRad="38100" dist="19050" dir="2700000" algn="tl" rotWithShape="0">
                    <a:schemeClr val="dk1">
                      <a:alpha val="40000"/>
                    </a:schemeClr>
                  </a:outerShdw>
                </a:effectLst>
                <a:sym typeface="+mn-ea"/>
              </a:rPr>
              <a:t>从三个层面来解答：</a:t>
            </a:r>
            <a:endParaRPr lang="zh-CN" altLang="en-US" strike="noStrike" noProof="1">
              <a:solidFill>
                <a:srgbClr val="FF0000"/>
              </a:solidFill>
              <a:effectLst>
                <a:outerShdw blurRad="38100" dist="19050" dir="2700000" algn="tl" rotWithShape="0">
                  <a:schemeClr val="dk1">
                    <a:alpha val="40000"/>
                  </a:schemeClr>
                </a:outerShdw>
              </a:effectLst>
              <a:sym typeface="+mn-ea"/>
            </a:endParaRPr>
          </a:p>
          <a:p>
            <a:pPr marL="0" indent="0" fontAlgn="base">
              <a:buNone/>
            </a:pPr>
            <a:r>
              <a:rPr lang="zh-CN" altLang="en-US" strike="noStrike" noProof="1">
                <a:solidFill>
                  <a:srgbClr val="FF0000"/>
                </a:solidFill>
                <a:effectLst>
                  <a:outerShdw blurRad="38100" dist="19050" dir="2700000" algn="tl" rotWithShape="0">
                    <a:schemeClr val="dk1">
                      <a:alpha val="40000"/>
                    </a:schemeClr>
                  </a:outerShdw>
                </a:effectLst>
                <a:latin typeface="Calibri" panose="020F0502020204030204" pitchFamily="34" charset="0"/>
                <a:sym typeface="+mn-ea"/>
              </a:rPr>
              <a:t>①</a:t>
            </a:r>
            <a:r>
              <a:rPr lang="zh-CN" altLang="en-US" strike="noStrike" noProof="1">
                <a:solidFill>
                  <a:srgbClr val="FF0000"/>
                </a:solidFill>
                <a:effectLst>
                  <a:outerShdw blurRad="38100" dist="19050" dir="2700000" algn="tl" rotWithShape="0">
                    <a:schemeClr val="dk1">
                      <a:alpha val="40000"/>
                    </a:schemeClr>
                  </a:outerShdw>
                </a:effectLst>
                <a:sym typeface="+mn-ea"/>
              </a:rPr>
              <a:t>整个宇宙的本质（物质）：回答</a:t>
            </a:r>
            <a:r>
              <a:rPr lang="zh-CN" altLang="en-US" strike="noStrike" noProof="1">
                <a:effectLst>
                  <a:outerShdw blurRad="38100" dist="19050" dir="2700000" algn="tl" rotWithShape="0">
                    <a:schemeClr val="dk1">
                      <a:alpha val="40000"/>
                    </a:schemeClr>
                  </a:outerShdw>
                </a:effectLst>
                <a:sym typeface="+mn-ea"/>
              </a:rPr>
              <a:t>世界的本质是什么</a:t>
            </a:r>
            <a:r>
              <a:rPr lang="en-US" altLang="zh-CN" strike="noStrike" noProof="1">
                <a:effectLst>
                  <a:outerShdw blurRad="38100" dist="19050" dir="2700000" algn="tl" rotWithShape="0">
                    <a:schemeClr val="dk1">
                      <a:alpha val="40000"/>
                    </a:schemeClr>
                  </a:outerShdw>
                </a:effectLst>
                <a:sym typeface="+mn-ea"/>
              </a:rPr>
              <a:t>?</a:t>
            </a:r>
            <a:br>
              <a:rPr lang="en-US" altLang="zh-CN">
                <a:effectLst>
                  <a:outerShdw blurRad="38100" dist="19050" dir="2700000" algn="tl" rotWithShape="0">
                    <a:schemeClr val="dk1">
                      <a:alpha val="40000"/>
                    </a:schemeClr>
                  </a:outerShdw>
                </a:effectLst>
                <a:sym typeface="+mn-ea"/>
              </a:rPr>
            </a:br>
            <a:r>
              <a:rPr lang="zh-CN" altLang="en-US" strike="noStrike" noProof="1">
                <a:solidFill>
                  <a:srgbClr val="FF0000"/>
                </a:solidFill>
                <a:effectLst>
                  <a:outerShdw blurRad="38100" dist="19050" dir="2700000" algn="tl" rotWithShape="0">
                    <a:schemeClr val="dk1">
                      <a:alpha val="40000"/>
                    </a:schemeClr>
                  </a:outerShdw>
                </a:effectLst>
                <a:sym typeface="+mn-ea"/>
              </a:rPr>
              <a:t>世界是什么，谁是第一性，谁是第二性的问题；形成辩证唯物主义的最基本原理：世界的物质统一性原理。</a:t>
            </a:r>
            <a:endParaRPr lang="zh-CN" altLang="en-US" b="1" strike="noStrike" noProof="1" dirty="0">
              <a:solidFill>
                <a:srgbClr val="FF0000"/>
              </a:solidFill>
              <a:effectLst>
                <a:outerShdw blurRad="38100" dist="19050" dir="2700000" algn="tl" rotWithShape="0">
                  <a:schemeClr val="dk1">
                    <a:alpha val="40000"/>
                  </a:schemeClr>
                </a:outerShdw>
              </a:effectLst>
              <a:sym typeface="+mn-ea"/>
            </a:endParaRPr>
          </a:p>
          <a:p>
            <a:pPr marL="0" indent="0" fontAlgn="base">
              <a:buNone/>
            </a:pPr>
            <a:r>
              <a:rPr lang="zh-CN" altLang="en-US" strike="noStrike" noProof="1">
                <a:solidFill>
                  <a:srgbClr val="FF0000"/>
                </a:solidFill>
                <a:effectLst>
                  <a:outerShdw blurRad="38100" dist="19050" dir="2700000" algn="tl" rotWithShape="0">
                    <a:schemeClr val="dk1">
                      <a:alpha val="40000"/>
                    </a:schemeClr>
                  </a:outerShdw>
                </a:effectLst>
                <a:latin typeface="Calibri" panose="020F0502020204030204" pitchFamily="34" charset="0"/>
                <a:sym typeface="+mn-ea"/>
              </a:rPr>
              <a:t>②</a:t>
            </a:r>
            <a:r>
              <a:rPr lang="zh-CN" altLang="en-US" strike="noStrike" noProof="1">
                <a:solidFill>
                  <a:srgbClr val="FF0000"/>
                </a:solidFill>
                <a:effectLst>
                  <a:outerShdw blurRad="38100" dist="19050" dir="2700000" algn="tl" rotWithShape="0">
                    <a:schemeClr val="dk1">
                      <a:alpha val="40000"/>
                    </a:schemeClr>
                  </a:outerShdw>
                </a:effectLst>
                <a:sym typeface="+mn-ea"/>
              </a:rPr>
              <a:t>现实世界（社会生活）的本质（实践）</a:t>
            </a:r>
            <a:r>
              <a:rPr lang="en-US" altLang="zh-CN" strike="noStrike" noProof="1">
                <a:solidFill>
                  <a:srgbClr val="FF0000"/>
                </a:solidFill>
                <a:effectLst>
                  <a:outerShdw blurRad="38100" dist="19050" dir="2700000" algn="tl" rotWithShape="0">
                    <a:schemeClr val="dk1">
                      <a:alpha val="40000"/>
                    </a:schemeClr>
                  </a:outerShdw>
                </a:effectLst>
                <a:sym typeface="+mn-ea"/>
              </a:rPr>
              <a:t>.</a:t>
            </a:r>
            <a:r>
              <a:rPr lang="zh-CN" altLang="en-US" strike="noStrike" noProof="1">
                <a:effectLst>
                  <a:outerShdw blurRad="38100" dist="19050" dir="2700000" algn="tl" rotWithShape="0">
                    <a:schemeClr val="dk1">
                      <a:alpha val="40000"/>
                    </a:schemeClr>
                  </a:outerShdw>
                </a:effectLst>
                <a:sym typeface="+mn-ea"/>
              </a:rPr>
              <a:t>回答人依据什么来改造世界，即物质世界是怎样的？唯物辩证法认为，事物的联系和发展具有普遍性，并通过三大规律（对立统一规律、质量互变规律、否定之否定规律）和一系列基本环节揭示了联系、发展的实质内容。</a:t>
            </a:r>
            <a:endParaRPr lang="zh-CN" altLang="en-US" strike="noStrike" noProof="1">
              <a:solidFill>
                <a:srgbClr val="FF0000"/>
              </a:solidFill>
              <a:effectLst>
                <a:outerShdw blurRad="38100" dist="19050" dir="2700000" algn="tl" rotWithShape="0">
                  <a:schemeClr val="dk1">
                    <a:alpha val="40000"/>
                  </a:schemeClr>
                </a:outerShdw>
              </a:effectLst>
              <a:sym typeface="+mn-ea"/>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r>
              <a:rPr lang="zh-CN" altLang="en-US" strike="noStrike" noProof="1">
                <a:solidFill>
                  <a:srgbClr val="FF0000"/>
                </a:solidFill>
                <a:effectLst>
                  <a:outerShdw blurRad="38100" dist="19050" dir="2700000" algn="tl" rotWithShape="0">
                    <a:schemeClr val="dk1">
                      <a:alpha val="40000"/>
                    </a:schemeClr>
                  </a:outerShdw>
                </a:effectLst>
                <a:latin typeface="Calibri" panose="020F0502020204030204" pitchFamily="34" charset="0"/>
                <a:sym typeface="+mn-ea"/>
              </a:rPr>
              <a:t>③</a:t>
            </a:r>
            <a:r>
              <a:rPr lang="zh-CN" altLang="en-US" strike="noStrike" noProof="1">
                <a:solidFill>
                  <a:srgbClr val="FF0000"/>
                </a:solidFill>
                <a:effectLst>
                  <a:outerShdw blurRad="38100" dist="19050" dir="2700000" algn="tl" rotWithShape="0">
                    <a:schemeClr val="dk1">
                      <a:alpha val="40000"/>
                    </a:schemeClr>
                  </a:outerShdw>
                </a:effectLst>
                <a:sym typeface="+mn-ea"/>
              </a:rPr>
              <a:t>精神世界的本质（主观能动性）</a:t>
            </a:r>
            <a:r>
              <a:rPr lang="en-US" altLang="zh-CN" strike="noStrike" noProof="1">
                <a:solidFill>
                  <a:srgbClr val="FF0000"/>
                </a:solidFill>
                <a:effectLst>
                  <a:outerShdw blurRad="38100" dist="19050" dir="2700000" algn="tl" rotWithShape="0">
                    <a:schemeClr val="dk1">
                      <a:alpha val="40000"/>
                    </a:schemeClr>
                  </a:outerShdw>
                </a:effectLst>
                <a:sym typeface="+mn-ea"/>
              </a:rPr>
              <a:t>.</a:t>
            </a:r>
            <a:r>
              <a:rPr lang="zh-CN" altLang="en-US" strike="noStrike" noProof="1">
                <a:effectLst>
                  <a:outerShdw blurRad="38100" dist="19050" dir="2700000" algn="tl" rotWithShape="0">
                    <a:schemeClr val="dk1">
                      <a:alpha val="40000"/>
                    </a:schemeClr>
                  </a:outerShdw>
                </a:effectLst>
                <a:latin typeface="Calibri" panose="020F0502020204030204" pitchFamily="34" charset="0"/>
                <a:sym typeface="+mn-ea"/>
              </a:rPr>
              <a:t>③回答了</a:t>
            </a:r>
            <a:r>
              <a:rPr lang="zh-CN" altLang="en-US" strike="noStrike" noProof="1">
                <a:effectLst>
                  <a:outerShdw blurRad="38100" dist="19050" dir="2700000" algn="tl" rotWithShape="0">
                    <a:schemeClr val="dk1">
                      <a:alpha val="40000"/>
                    </a:schemeClr>
                  </a:outerShdw>
                </a:effectLst>
                <a:sym typeface="+mn-ea"/>
              </a:rPr>
              <a:t>怎么办的问题。将客观辩证法转化为基本方法。</a:t>
            </a:r>
            <a:endParaRPr kumimoji="0" lang="zh-CN" altLang="en-US" b="0" i="0" u="none" strike="noStrike" kern="1200" cap="none" spc="0" normalizeH="0" baseline="0" noProof="1">
              <a:solidFill>
                <a:schemeClr val="tx1"/>
              </a:solidFill>
              <a:effectLst>
                <a:outerShdw blurRad="38100" dist="19050" dir="2700000" algn="tl" rotWithShape="0">
                  <a:schemeClr val="dk1">
                    <a:alpha val="40000"/>
                  </a:schemeClr>
                </a:outerShdw>
              </a:effectLst>
              <a:latin typeface="+mn-lt"/>
              <a:ea typeface="+mn-ea"/>
              <a:cs typeface="等线"/>
              <a:sym typeface="+mn-ea"/>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endParaRPr kumimoji="0" lang="zh-CN" altLang="en-US" b="0" i="0" u="none" strike="noStrike" kern="1200" cap="none" spc="0" normalizeH="0" baseline="0" noProof="1" dirty="0">
              <a:solidFill>
                <a:schemeClr val="tx1"/>
              </a:solidFill>
              <a:effectLst>
                <a:outerShdw blurRad="38100" dist="19050" dir="2700000" algn="tl" rotWithShape="0">
                  <a:schemeClr val="dk1">
                    <a:alpha val="40000"/>
                  </a:schemeClr>
                </a:outerShdw>
              </a:effectLst>
              <a:latin typeface="+mn-lt"/>
              <a:ea typeface="+mn-ea"/>
              <a:cs typeface="等线"/>
              <a:sym typeface="+mn-ea"/>
            </a:endParaRPr>
          </a:p>
          <a:p>
            <a:pPr marL="0" indent="0" fontAlgn="base">
              <a:buNone/>
            </a:pPr>
            <a:endParaRPr lang="zh-CN" altLang="en-US" strike="noStrike" noProof="1">
              <a:solidFill>
                <a:srgbClr val="FF0000"/>
              </a:solidFill>
              <a:effectLst>
                <a:outerShdw blurRad="38100" dist="19050" dir="2700000" algn="tl" rotWithShape="0">
                  <a:schemeClr val="dk1">
                    <a:alpha val="40000"/>
                  </a:schemeClr>
                </a:outerShdw>
              </a:effectLst>
              <a:sym typeface="+mn-ea"/>
            </a:endParaRPr>
          </a:p>
          <a:p>
            <a:pPr fontAlgn="base"/>
            <a:endParaRPr lang="zh-CN" altLang="en-US" strike="noStrike" noProof="1">
              <a:solidFill>
                <a:schemeClr val="tx1"/>
              </a:solidFill>
              <a:effectLst>
                <a:outerShdw blurRad="38100" dist="19050" dir="2700000" algn="tl" rotWithShape="0">
                  <a:schemeClr val="dk1">
                    <a:alpha val="40000"/>
                  </a:schemeClr>
                </a:outerShdw>
              </a:effectLst>
              <a:sym typeface="+mn-ea"/>
            </a:endParaRPr>
          </a:p>
          <a:p>
            <a:pPr fontAlgn="base"/>
            <a:endParaRPr lang="zh-CN" altLang="en-US" b="1" strike="noStrike" noProof="1"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直接连接符 14337"/>
          <p:cNvSpPr/>
          <p:nvPr/>
        </p:nvSpPr>
        <p:spPr>
          <a:xfrm flipV="1">
            <a:off x="4114800" y="1981200"/>
            <a:ext cx="762000" cy="609600"/>
          </a:xfrm>
          <a:prstGeom prst="line">
            <a:avLst/>
          </a:prstGeom>
          <a:ln w="38100" cap="flat" cmpd="sng">
            <a:solidFill>
              <a:schemeClr val="tx1"/>
            </a:solidFill>
            <a:prstDash val="solid"/>
            <a:round/>
            <a:headEnd type="none" w="med" len="med"/>
            <a:tailEnd type="none" w="med" len="med"/>
          </a:ln>
        </p:spPr>
      </p:sp>
      <p:sp>
        <p:nvSpPr>
          <p:cNvPr id="14339" name="直接连接符 14338"/>
          <p:cNvSpPr/>
          <p:nvPr/>
        </p:nvSpPr>
        <p:spPr>
          <a:xfrm>
            <a:off x="4114800" y="2971800"/>
            <a:ext cx="685800" cy="457200"/>
          </a:xfrm>
          <a:prstGeom prst="line">
            <a:avLst/>
          </a:prstGeom>
          <a:ln w="38100" cap="flat" cmpd="sng">
            <a:solidFill>
              <a:schemeClr val="tx1"/>
            </a:solidFill>
            <a:prstDash val="solid"/>
            <a:round/>
            <a:headEnd type="none" w="med" len="med"/>
            <a:tailEnd type="none" w="med" len="med"/>
          </a:ln>
        </p:spPr>
      </p:sp>
      <p:sp>
        <p:nvSpPr>
          <p:cNvPr id="14340" name="矩形 14339"/>
          <p:cNvSpPr/>
          <p:nvPr/>
        </p:nvSpPr>
        <p:spPr>
          <a:xfrm>
            <a:off x="4800600" y="1727200"/>
            <a:ext cx="1828800" cy="685800"/>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辩证法</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14341" name="矩形 14340"/>
          <p:cNvSpPr/>
          <p:nvPr/>
        </p:nvSpPr>
        <p:spPr>
          <a:xfrm>
            <a:off x="4800600" y="3048000"/>
            <a:ext cx="1828800" cy="609600"/>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形而上学 </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14342" name="燕尾形箭头 14341"/>
          <p:cNvSpPr/>
          <p:nvPr/>
        </p:nvSpPr>
        <p:spPr>
          <a:xfrm>
            <a:off x="6705600" y="1763713"/>
            <a:ext cx="685800" cy="512762"/>
          </a:xfrm>
          <a:prstGeom prst="notchedRightArrow">
            <a:avLst>
              <a:gd name="adj1" fmla="val 50000"/>
              <a:gd name="adj2" fmla="val 13913"/>
            </a:avLst>
          </a:prstGeom>
          <a:solidFill>
            <a:schemeClr val="hlink"/>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14343" name="燕尾形箭头 14342"/>
          <p:cNvSpPr/>
          <p:nvPr/>
        </p:nvSpPr>
        <p:spPr>
          <a:xfrm>
            <a:off x="6781800" y="3068638"/>
            <a:ext cx="609600" cy="512762"/>
          </a:xfrm>
          <a:prstGeom prst="notchedRightArrow">
            <a:avLst>
              <a:gd name="adj1" fmla="val 50000"/>
              <a:gd name="adj2" fmla="val 29704"/>
            </a:avLst>
          </a:prstGeom>
          <a:solidFill>
            <a:schemeClr val="hlink"/>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14344" name="矩形 14343"/>
          <p:cNvSpPr/>
          <p:nvPr/>
        </p:nvSpPr>
        <p:spPr>
          <a:xfrm>
            <a:off x="7467600" y="1498600"/>
            <a:ext cx="2584450" cy="106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r>
              <a:rPr lang="en-US" altLang="zh-CN" sz="2800" dirty="0">
                <a:solidFill>
                  <a:srgbClr val="000066"/>
                </a:solidFill>
                <a:latin typeface="楷体_GB2312" pitchFamily="49" charset="-122"/>
                <a:ea typeface="楷体_GB2312" pitchFamily="49" charset="-122"/>
              </a:rPr>
              <a:t>  </a:t>
            </a:r>
            <a:r>
              <a:rPr lang="zh-CN" altLang="en-US" sz="2800" dirty="0">
                <a:solidFill>
                  <a:srgbClr val="000066"/>
                </a:solidFill>
                <a:latin typeface="楷体_GB2312" pitchFamily="49" charset="-122"/>
                <a:ea typeface="楷体_GB2312" pitchFamily="49" charset="-122"/>
              </a:rPr>
              <a:t>联系、发展、</a:t>
            </a:r>
            <a:endParaRPr lang="zh-CN" altLang="en-US" sz="2800" dirty="0">
              <a:solidFill>
                <a:srgbClr val="000066"/>
              </a:solidFill>
              <a:latin typeface="楷体_GB2312" pitchFamily="49" charset="-122"/>
              <a:ea typeface="楷体_GB2312" pitchFamily="49" charset="-122"/>
            </a:endParaRPr>
          </a:p>
          <a:p>
            <a:r>
              <a:rPr lang="zh-CN" altLang="en-US" sz="2800" dirty="0">
                <a:solidFill>
                  <a:srgbClr val="000066"/>
                </a:solidFill>
                <a:latin typeface="楷体_GB2312" pitchFamily="49" charset="-122"/>
                <a:ea typeface="楷体_GB2312" pitchFamily="49" charset="-122"/>
              </a:rPr>
              <a:t>矛盾的观点</a:t>
            </a:r>
            <a:endParaRPr lang="zh-CN" altLang="en-US" sz="2800" dirty="0">
              <a:solidFill>
                <a:srgbClr val="000066"/>
              </a:solidFill>
              <a:latin typeface="楷体_GB2312" pitchFamily="49" charset="-122"/>
              <a:ea typeface="楷体_GB2312" pitchFamily="49" charset="-122"/>
            </a:endParaRPr>
          </a:p>
        </p:txBody>
      </p:sp>
      <p:sp>
        <p:nvSpPr>
          <p:cNvPr id="14345" name="矩形 14344"/>
          <p:cNvSpPr/>
          <p:nvPr/>
        </p:nvSpPr>
        <p:spPr>
          <a:xfrm>
            <a:off x="7543800" y="2895600"/>
            <a:ext cx="2584450" cy="990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r>
              <a:rPr lang="en-US" altLang="zh-CN" sz="2800" dirty="0">
                <a:solidFill>
                  <a:srgbClr val="000066"/>
                </a:solidFill>
                <a:latin typeface="楷体_GB2312" pitchFamily="49" charset="-122"/>
                <a:ea typeface="楷体_GB2312" pitchFamily="49" charset="-122"/>
              </a:rPr>
              <a:t>  </a:t>
            </a:r>
            <a:r>
              <a:rPr lang="zh-CN" altLang="en-US" sz="2800" dirty="0">
                <a:solidFill>
                  <a:srgbClr val="000066"/>
                </a:solidFill>
                <a:latin typeface="楷体_GB2312" pitchFamily="49" charset="-122"/>
                <a:ea typeface="楷体_GB2312" pitchFamily="49" charset="-122"/>
              </a:rPr>
              <a:t>孤立、静止、</a:t>
            </a:r>
            <a:endParaRPr lang="zh-CN" altLang="en-US" sz="2800" dirty="0">
              <a:solidFill>
                <a:srgbClr val="000066"/>
              </a:solidFill>
              <a:latin typeface="楷体_GB2312" pitchFamily="49" charset="-122"/>
              <a:ea typeface="楷体_GB2312" pitchFamily="49" charset="-122"/>
            </a:endParaRPr>
          </a:p>
          <a:p>
            <a:r>
              <a:rPr lang="zh-CN" altLang="en-US" sz="2800" dirty="0">
                <a:solidFill>
                  <a:srgbClr val="000066"/>
                </a:solidFill>
                <a:latin typeface="楷体_GB2312" pitchFamily="49" charset="-122"/>
                <a:ea typeface="楷体_GB2312" pitchFamily="49" charset="-122"/>
              </a:rPr>
              <a:t>否认矛盾的观点</a:t>
            </a:r>
            <a:endParaRPr lang="zh-CN" altLang="en-US" sz="2800" dirty="0">
              <a:solidFill>
                <a:srgbClr val="000066"/>
              </a:solidFill>
              <a:latin typeface="楷体_GB2312" pitchFamily="49" charset="-122"/>
              <a:ea typeface="楷体_GB2312" pitchFamily="49" charset="-122"/>
            </a:endParaRPr>
          </a:p>
        </p:txBody>
      </p:sp>
      <p:sp>
        <p:nvSpPr>
          <p:cNvPr id="14346" name="矩形 14345"/>
          <p:cNvSpPr/>
          <p:nvPr/>
        </p:nvSpPr>
        <p:spPr>
          <a:xfrm>
            <a:off x="2362200" y="1828800"/>
            <a:ext cx="1752600" cy="17526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pPr eaLnBrk="1" fontAlgn="base" hangingPunct="1"/>
            <a:endParaRPr sz="3200" strike="noStrike" noProof="1" dirty="0">
              <a:effectLst>
                <a:outerShdw blurRad="38100" dist="38100" dir="2700000">
                  <a:srgbClr val="000000"/>
                </a:outerShdw>
              </a:effectLst>
              <a:latin typeface="楷体_GB2312" pitchFamily="49" charset="-122"/>
              <a:ea typeface="楷体_GB2312" pitchFamily="49" charset="-122"/>
            </a:endParaRPr>
          </a:p>
        </p:txBody>
      </p:sp>
      <p:sp>
        <p:nvSpPr>
          <p:cNvPr id="14347" name="文本框 14346"/>
          <p:cNvSpPr txBox="1"/>
          <p:nvPr/>
        </p:nvSpPr>
        <p:spPr>
          <a:xfrm>
            <a:off x="2438400" y="1905000"/>
            <a:ext cx="1676400" cy="1384300"/>
          </a:xfrm>
          <a:prstGeom prst="rect">
            <a:avLst/>
          </a:prstGeom>
          <a:noFill/>
          <a:ln w="9525">
            <a:noFill/>
          </a:ln>
        </p:spPr>
        <p:txBody>
          <a:bodyPr>
            <a:spAutoFit/>
          </a:bodyPr>
          <a:p>
            <a:pPr marR="0" defTabSz="914400">
              <a:spcBef>
                <a:spcPct val="50000"/>
              </a:spcBef>
              <a:buClrTx/>
              <a:buSzTx/>
              <a:buFontTx/>
            </a:pPr>
            <a:r>
              <a:rPr kumimoji="0" lang="zh-CN" altLang="en-US" sz="2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回答世界是怎样存在的问题</a:t>
            </a:r>
            <a:endParaRPr kumimoji="0" lang="zh-CN" altLang="en-US" sz="2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endParaRPr>
          </a:p>
        </p:txBody>
      </p:sp>
      <p:sp>
        <p:nvSpPr>
          <p:cNvPr id="14348" name="矩形 14347"/>
          <p:cNvSpPr/>
          <p:nvPr/>
        </p:nvSpPr>
        <p:spPr>
          <a:xfrm>
            <a:off x="4038600" y="381000"/>
            <a:ext cx="4191000" cy="685800"/>
          </a:xfrm>
          <a:prstGeom prst="rect">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4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辩证法与形而上学</a:t>
            </a:r>
            <a:endParaRPr kumimoji="0" lang="zh-CN" altLang="en-US" sz="4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grpSp>
        <p:nvGrpSpPr>
          <p:cNvPr id="14357" name="组合 14356"/>
          <p:cNvGrpSpPr/>
          <p:nvPr/>
        </p:nvGrpSpPr>
        <p:grpSpPr>
          <a:xfrm>
            <a:off x="2133600" y="4221163"/>
            <a:ext cx="8001000" cy="2232025"/>
            <a:chOff x="384" y="2659"/>
            <a:chExt cx="5040" cy="1406"/>
          </a:xfrm>
        </p:grpSpPr>
        <p:grpSp>
          <p:nvGrpSpPr>
            <p:cNvPr id="47117" name="Group 9"/>
            <p:cNvGrpSpPr/>
            <p:nvPr/>
          </p:nvGrpSpPr>
          <p:grpSpPr>
            <a:xfrm>
              <a:off x="385" y="2659"/>
              <a:ext cx="5035" cy="1406"/>
              <a:chOff x="816" y="2304"/>
              <a:chExt cx="1440" cy="448"/>
            </a:xfrm>
          </p:grpSpPr>
          <p:sp>
            <p:nvSpPr>
              <p:cNvPr id="47118"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14356"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sp>
          <p:nvSpPr>
            <p:cNvPr id="47120" name="文本框 14348"/>
            <p:cNvSpPr txBox="1"/>
            <p:nvPr/>
          </p:nvSpPr>
          <p:spPr>
            <a:xfrm>
              <a:off x="384" y="2688"/>
              <a:ext cx="5040" cy="1143"/>
            </a:xfrm>
            <a:prstGeom prst="rect">
              <a:avLst/>
            </a:prstGeom>
            <a:noFill/>
            <a:ln w="9525">
              <a:noFill/>
            </a:ln>
          </p:spPr>
          <p:txBody>
            <a:bodyPr anchor="t">
              <a:spAutoFit/>
            </a:bodyPr>
            <a:p>
              <a:pPr>
                <a:spcBef>
                  <a:spcPct val="50000"/>
                </a:spcBef>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只有既坚持唯物主义，又坚持辩证法，才能全面地认识世界的本质和发展规律。只有达到唯物主义和辩证法的内在统一，才能有科学的彻底的唯物主义和科学的彻底的辩证法 </a:t>
              </a:r>
              <a:endParaRPr lang="zh-CN" altLang="en-US" sz="2800">
                <a:latin typeface="楷体_GB2312" pitchFamily="49" charset="-122"/>
                <a:ea typeface="楷体_GB2312" pitchFamily="49" charset="-122"/>
              </a:endParaRPr>
            </a:p>
          </p:txBody>
        </p:sp>
      </p:grpSp>
      <p:grpSp>
        <p:nvGrpSpPr>
          <p:cNvPr id="14351" name="组合 14350"/>
          <p:cNvGrpSpPr/>
          <p:nvPr/>
        </p:nvGrpSpPr>
        <p:grpSpPr>
          <a:xfrm>
            <a:off x="1524000" y="1052513"/>
            <a:ext cx="9144000" cy="590550"/>
            <a:chOff x="0" y="816"/>
            <a:chExt cx="5760" cy="372"/>
          </a:xfrm>
        </p:grpSpPr>
        <p:pic>
          <p:nvPicPr>
            <p:cNvPr id="47122" name="图片 14351"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47123" name="图片 14352"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4351"/>
                                        </p:tgtEl>
                                        <p:attrNameLst>
                                          <p:attrName>style.visibility</p:attrName>
                                        </p:attrNameLst>
                                      </p:cBhvr>
                                      <p:to>
                                        <p:strVal val="visible"/>
                                      </p:to>
                                    </p:set>
                                    <p:anim calcmode="lin" valueType="num">
                                      <p:cBhvr>
                                        <p:cTn id="7" dur="500" fill="hold"/>
                                        <p:tgtEl>
                                          <p:spTgt spid="14351"/>
                                        </p:tgtEl>
                                        <p:attrNameLst>
                                          <p:attrName>ppt_w</p:attrName>
                                        </p:attrNameLst>
                                      </p:cBhvr>
                                      <p:tavLst>
                                        <p:tav tm="0">
                                          <p:val>
                                            <p:fltVal val="0.000000"/>
                                          </p:val>
                                        </p:tav>
                                        <p:tav tm="100000">
                                          <p:val>
                                            <p:strVal val="#ppt_w"/>
                                          </p:val>
                                        </p:tav>
                                      </p:tavLst>
                                    </p:anim>
                                    <p:anim calcmode="lin" valueType="num">
                                      <p:cBhvr>
                                        <p:cTn id="8" dur="500" fill="hold"/>
                                        <p:tgtEl>
                                          <p:spTgt spid="14351"/>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4346"/>
                                        </p:tgtEl>
                                        <p:attrNameLst>
                                          <p:attrName>style.visibility</p:attrName>
                                        </p:attrNameLst>
                                      </p:cBhvr>
                                      <p:to>
                                        <p:strVal val="visible"/>
                                      </p:to>
                                    </p:set>
                                    <p:anim calcmode="lin" valueType="num">
                                      <p:cBhvr>
                                        <p:cTn id="12" dur="500" fill="hold"/>
                                        <p:tgtEl>
                                          <p:spTgt spid="14346"/>
                                        </p:tgtEl>
                                        <p:attrNameLst>
                                          <p:attrName>ppt_w</p:attrName>
                                        </p:attrNameLst>
                                      </p:cBhvr>
                                      <p:tavLst>
                                        <p:tav tm="0">
                                          <p:val>
                                            <p:fltVal val="0.000000"/>
                                          </p:val>
                                        </p:tav>
                                        <p:tav tm="100000">
                                          <p:val>
                                            <p:strVal val="#ppt_w"/>
                                          </p:val>
                                        </p:tav>
                                      </p:tavLst>
                                    </p:anim>
                                    <p:anim calcmode="lin" valueType="num">
                                      <p:cBhvr>
                                        <p:cTn id="13" dur="500" fill="hold"/>
                                        <p:tgtEl>
                                          <p:spTgt spid="14346"/>
                                        </p:tgtEl>
                                        <p:attrNameLst>
                                          <p:attrName>ppt_h</p:attrName>
                                        </p:attrNameLst>
                                      </p:cBhvr>
                                      <p:tavLst>
                                        <p:tav tm="0">
                                          <p:val>
                                            <p:fltVal val="0.000000"/>
                                          </p:val>
                                        </p:tav>
                                        <p:tav tm="100000">
                                          <p:val>
                                            <p:strVal val="#ppt_h"/>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4347">
                                            <p:txEl>
                                              <p:charRg st="0" end="13"/>
                                            </p:txEl>
                                          </p:spTgt>
                                        </p:tgtEl>
                                        <p:attrNameLst>
                                          <p:attrName>style.visibility</p:attrName>
                                        </p:attrNameLst>
                                      </p:cBhvr>
                                      <p:to>
                                        <p:strVal val="visible"/>
                                      </p:to>
                                    </p:set>
                                    <p:animEffect transition="in" filter="wipe(left)">
                                      <p:cBhvr>
                                        <p:cTn id="17" dur="500"/>
                                        <p:tgtEl>
                                          <p:spTgt spid="14347">
                                            <p:txEl>
                                              <p:charRg st="0" end="13"/>
                                            </p:txEl>
                                          </p:spTgt>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4338"/>
                                        </p:tgtEl>
                                        <p:attrNameLst>
                                          <p:attrName>style.visibility</p:attrName>
                                        </p:attrNameLst>
                                      </p:cBhvr>
                                      <p:to>
                                        <p:strVal val="visible"/>
                                      </p:to>
                                    </p:set>
                                    <p:animEffect transition="in" filter="wipe(left)">
                                      <p:cBhvr>
                                        <p:cTn id="21" dur="500"/>
                                        <p:tgtEl>
                                          <p:spTgt spid="14338"/>
                                        </p:tgtEl>
                                      </p:cBhvr>
                                    </p:animEffect>
                                  </p:childTnLst>
                                </p:cTn>
                              </p:par>
                            </p:childTnLst>
                          </p:cTn>
                        </p:par>
                        <p:par>
                          <p:cTn id="22" fill="hold">
                            <p:stCondLst>
                              <p:cond delay="2000"/>
                            </p:stCondLst>
                            <p:childTnLst>
                              <p:par>
                                <p:cTn id="23" presetID="16" presetClass="entr" presetSubtype="37" fill="hold" grpId="0" nodeType="afterEffect">
                                  <p:stCondLst>
                                    <p:cond delay="0"/>
                                  </p:stCondLst>
                                  <p:childTnLst>
                                    <p:set>
                                      <p:cBhvr>
                                        <p:cTn id="24" dur="1" fill="hold">
                                          <p:stCondLst>
                                            <p:cond delay="0"/>
                                          </p:stCondLst>
                                        </p:cTn>
                                        <p:tgtEl>
                                          <p:spTgt spid="14340"/>
                                        </p:tgtEl>
                                        <p:attrNameLst>
                                          <p:attrName>style.visibility</p:attrName>
                                        </p:attrNameLst>
                                      </p:cBhvr>
                                      <p:to>
                                        <p:strVal val="visible"/>
                                      </p:to>
                                    </p:set>
                                    <p:animEffect transition="in" filter="barn(outVertical)">
                                      <p:cBhvr>
                                        <p:cTn id="25" dur="500"/>
                                        <p:tgtEl>
                                          <p:spTgt spid="14340"/>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14342"/>
                                        </p:tgtEl>
                                        <p:attrNameLst>
                                          <p:attrName>style.visibility</p:attrName>
                                        </p:attrNameLst>
                                      </p:cBhvr>
                                      <p:to>
                                        <p:strVal val="visible"/>
                                      </p:to>
                                    </p:set>
                                    <p:animEffect transition="in" filter="slide(fromLeft)">
                                      <p:cBhvr>
                                        <p:cTn id="29" dur="500"/>
                                        <p:tgtEl>
                                          <p:spTgt spid="14342"/>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4344"/>
                                        </p:tgtEl>
                                        <p:attrNameLst>
                                          <p:attrName>style.visibility</p:attrName>
                                        </p:attrNameLst>
                                      </p:cBhvr>
                                      <p:to>
                                        <p:strVal val="visible"/>
                                      </p:to>
                                    </p:set>
                                    <p:animEffect transition="in" filter="wipe(left)">
                                      <p:cBhvr>
                                        <p:cTn id="33" dur="500"/>
                                        <p:tgtEl>
                                          <p:spTgt spid="14344"/>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4339"/>
                                        </p:tgtEl>
                                        <p:attrNameLst>
                                          <p:attrName>style.visibility</p:attrName>
                                        </p:attrNameLst>
                                      </p:cBhvr>
                                      <p:to>
                                        <p:strVal val="visible"/>
                                      </p:to>
                                    </p:set>
                                    <p:animEffect transition="in" filter="wipe(left)">
                                      <p:cBhvr>
                                        <p:cTn id="37" dur="500"/>
                                        <p:tgtEl>
                                          <p:spTgt spid="14339"/>
                                        </p:tgtEl>
                                      </p:cBhvr>
                                    </p:animEffect>
                                  </p:childTnLst>
                                </p:cTn>
                              </p:par>
                            </p:childTnLst>
                          </p:cTn>
                        </p:par>
                        <p:par>
                          <p:cTn id="38" fill="hold">
                            <p:stCondLst>
                              <p:cond delay="4000"/>
                            </p:stCondLst>
                            <p:childTnLst>
                              <p:par>
                                <p:cTn id="39" presetID="16" presetClass="entr" presetSubtype="37" fill="hold" grpId="0" nodeType="afterEffect">
                                  <p:stCondLst>
                                    <p:cond delay="0"/>
                                  </p:stCondLst>
                                  <p:childTnLst>
                                    <p:set>
                                      <p:cBhvr>
                                        <p:cTn id="40" dur="1" fill="hold">
                                          <p:stCondLst>
                                            <p:cond delay="0"/>
                                          </p:stCondLst>
                                        </p:cTn>
                                        <p:tgtEl>
                                          <p:spTgt spid="14341"/>
                                        </p:tgtEl>
                                        <p:attrNameLst>
                                          <p:attrName>style.visibility</p:attrName>
                                        </p:attrNameLst>
                                      </p:cBhvr>
                                      <p:to>
                                        <p:strVal val="visible"/>
                                      </p:to>
                                    </p:set>
                                    <p:animEffect transition="in" filter="barn(outVertical)">
                                      <p:cBhvr>
                                        <p:cTn id="41" dur="500"/>
                                        <p:tgtEl>
                                          <p:spTgt spid="14341"/>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14343"/>
                                        </p:tgtEl>
                                        <p:attrNameLst>
                                          <p:attrName>style.visibility</p:attrName>
                                        </p:attrNameLst>
                                      </p:cBhvr>
                                      <p:to>
                                        <p:strVal val="visible"/>
                                      </p:to>
                                    </p:set>
                                    <p:animEffect transition="in" filter="wipe(left)">
                                      <p:cBhvr>
                                        <p:cTn id="45" dur="500"/>
                                        <p:tgtEl>
                                          <p:spTgt spid="14343"/>
                                        </p:tgtEl>
                                      </p:cBhvr>
                                    </p:animEffect>
                                  </p:childTnLst>
                                </p:cTn>
                              </p:par>
                            </p:childTnLst>
                          </p:cTn>
                        </p:par>
                        <p:par>
                          <p:cTn id="46" fill="hold">
                            <p:stCondLst>
                              <p:cond delay="5000"/>
                            </p:stCondLst>
                            <p:childTnLst>
                              <p:par>
                                <p:cTn id="47" presetID="16" presetClass="entr" presetSubtype="37" fill="hold" grpId="0" nodeType="afterEffect">
                                  <p:stCondLst>
                                    <p:cond delay="0"/>
                                  </p:stCondLst>
                                  <p:childTnLst>
                                    <p:set>
                                      <p:cBhvr>
                                        <p:cTn id="48" dur="1" fill="hold">
                                          <p:stCondLst>
                                            <p:cond delay="0"/>
                                          </p:stCondLst>
                                        </p:cTn>
                                        <p:tgtEl>
                                          <p:spTgt spid="14345"/>
                                        </p:tgtEl>
                                        <p:attrNameLst>
                                          <p:attrName>style.visibility</p:attrName>
                                        </p:attrNameLst>
                                      </p:cBhvr>
                                      <p:to>
                                        <p:strVal val="visible"/>
                                      </p:to>
                                    </p:set>
                                    <p:animEffect transition="in" filter="barn(outVertical)">
                                      <p:cBhvr>
                                        <p:cTn id="49" dur="500"/>
                                        <p:tgtEl>
                                          <p:spTgt spid="14345"/>
                                        </p:tgtEl>
                                      </p:cBhvr>
                                    </p:animEffect>
                                  </p:childTnLst>
                                </p:cTn>
                              </p:par>
                            </p:childTnLst>
                          </p:cTn>
                        </p:par>
                        <p:par>
                          <p:cTn id="50" fill="hold">
                            <p:stCondLst>
                              <p:cond delay="5500"/>
                            </p:stCondLst>
                            <p:childTnLst>
                              <p:par>
                                <p:cTn id="51" presetID="9" presetClass="entr" presetSubtype="0" fill="hold" nodeType="afterEffect">
                                  <p:stCondLst>
                                    <p:cond delay="0"/>
                                  </p:stCondLst>
                                  <p:childTnLst>
                                    <p:set>
                                      <p:cBhvr>
                                        <p:cTn id="52" dur="1" fill="hold">
                                          <p:stCondLst>
                                            <p:cond delay="0"/>
                                          </p:stCondLst>
                                        </p:cTn>
                                        <p:tgtEl>
                                          <p:spTgt spid="14357"/>
                                        </p:tgtEl>
                                        <p:attrNameLst>
                                          <p:attrName>style.visibility</p:attrName>
                                        </p:attrNameLst>
                                      </p:cBhvr>
                                      <p:to>
                                        <p:strVal val="visible"/>
                                      </p:to>
                                    </p:set>
                                    <p:animEffect transition="in" filter="dissolve">
                                      <p:cBhvr>
                                        <p:cTn id="53" dur="1000"/>
                                        <p:tgtEl>
                                          <p:spTgt spid="14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nimBg="1"/>
      <p:bldP spid="14341" grpId="0" bldLvl="0" animBg="1"/>
      <p:bldP spid="14344" grpId="0" bldLvl="0" animBg="1"/>
      <p:bldP spid="14345" grpId="0" bldLvl="0" animBg="1"/>
      <p:bldP spid="14346"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矩形 19457"/>
          <p:cNvSpPr/>
          <p:nvPr/>
        </p:nvSpPr>
        <p:spPr>
          <a:xfrm>
            <a:off x="3124200" y="333375"/>
            <a:ext cx="6096000" cy="722313"/>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41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马克思主义的物质观</a:t>
            </a:r>
            <a:endParaRPr kumimoji="0" lang="zh-CN" altLang="en-US" sz="41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grpSp>
        <p:nvGrpSpPr>
          <p:cNvPr id="19460" name="组合 19459"/>
          <p:cNvGrpSpPr/>
          <p:nvPr/>
        </p:nvGrpSpPr>
        <p:grpSpPr>
          <a:xfrm>
            <a:off x="2057400" y="1323975"/>
            <a:ext cx="8077200" cy="5003800"/>
            <a:chOff x="336" y="960"/>
            <a:chExt cx="5088" cy="3152"/>
          </a:xfrm>
        </p:grpSpPr>
        <p:sp>
          <p:nvSpPr>
            <p:cNvPr id="48131" name="圆角矩形 19460"/>
            <p:cNvSpPr/>
            <p:nvPr/>
          </p:nvSpPr>
          <p:spPr>
            <a:xfrm flipH="1">
              <a:off x="360" y="960"/>
              <a:ext cx="1119" cy="2721"/>
            </a:xfrm>
            <a:prstGeom prst="roundRect">
              <a:avLst>
                <a:gd name="adj" fmla="val 11375"/>
              </a:avLst>
            </a:prstGeom>
            <a:noFill/>
            <a:ln w="28575"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grpSp>
          <p:nvGrpSpPr>
            <p:cNvPr id="48132" name="组合 19461"/>
            <p:cNvGrpSpPr/>
            <p:nvPr/>
          </p:nvGrpSpPr>
          <p:grpSpPr>
            <a:xfrm>
              <a:off x="336" y="960"/>
              <a:ext cx="5088" cy="3152"/>
              <a:chOff x="336" y="960"/>
              <a:chExt cx="5088" cy="3152"/>
            </a:xfrm>
          </p:grpSpPr>
          <p:sp>
            <p:nvSpPr>
              <p:cNvPr id="48133" name="圆角矩形 19462"/>
              <p:cNvSpPr/>
              <p:nvPr/>
            </p:nvSpPr>
            <p:spPr>
              <a:xfrm flipH="1">
                <a:off x="336" y="960"/>
                <a:ext cx="1119" cy="2721"/>
              </a:xfrm>
              <a:prstGeom prst="roundRect">
                <a:avLst>
                  <a:gd name="adj" fmla="val 11375"/>
                </a:avLst>
              </a:prstGeom>
              <a:noFill/>
              <a:ln w="28575" cap="flat" cmpd="sng">
                <a:solidFill>
                  <a:srgbClr val="996633"/>
                </a:solidFill>
                <a:prstDash val="solid"/>
                <a:round/>
                <a:headEnd type="none" w="med" len="med"/>
                <a:tailEnd type="none" w="med" len="med"/>
              </a:ln>
            </p:spPr>
            <p:txBody>
              <a:bodyPr wrap="none" anchor="ctr"/>
              <a:p>
                <a:endParaRPr lang="zh-CN" altLang="zh-CN" dirty="0">
                  <a:latin typeface="Arial" panose="020B0604020202020204" pitchFamily="34" charset="0"/>
                  <a:ea typeface="宋体" panose="02010600030101010101" pitchFamily="2" charset="-122"/>
                </a:endParaRPr>
              </a:p>
            </p:txBody>
          </p:sp>
          <p:grpSp>
            <p:nvGrpSpPr>
              <p:cNvPr id="48134" name="组合 19463"/>
              <p:cNvGrpSpPr/>
              <p:nvPr/>
            </p:nvGrpSpPr>
            <p:grpSpPr>
              <a:xfrm>
                <a:off x="453" y="1008"/>
                <a:ext cx="4971" cy="3104"/>
                <a:chOff x="453" y="1008"/>
                <a:chExt cx="4971" cy="3104"/>
              </a:xfrm>
            </p:grpSpPr>
            <p:sp>
              <p:nvSpPr>
                <p:cNvPr id="48135" name="矩形 19464">
                  <a:hlinkClick r:id="rId1"/>
                </p:cNvPr>
                <p:cNvSpPr>
                  <a:spLocks noChangeAspect="1"/>
                </p:cNvSpPr>
                <p:nvPr/>
              </p:nvSpPr>
              <p:spPr>
                <a:xfrm>
                  <a:off x="2790" y="1830"/>
                  <a:ext cx="516" cy="660"/>
                </a:xfrm>
                <a:prstGeom prst="rect">
                  <a:avLst/>
                </a:prstGeom>
                <a:noFill/>
                <a:ln w="9525">
                  <a:noFill/>
                </a:ln>
              </p:spPr>
              <p:txBody>
                <a:bodyPr anchor="t"/>
                <a:p>
                  <a:pPr eaLnBrk="0" hangingPunct="0"/>
                  <a:endParaRPr lang="zh-CN" altLang="en-US">
                    <a:latin typeface="等线"/>
                    <a:ea typeface="等线"/>
                  </a:endParaRPr>
                </a:p>
              </p:txBody>
            </p:sp>
            <p:sp>
              <p:nvSpPr>
                <p:cNvPr id="48136" name="矩形 19465">
                  <a:hlinkClick r:id="rId1"/>
                </p:cNvPr>
                <p:cNvSpPr>
                  <a:spLocks noChangeAspect="1"/>
                </p:cNvSpPr>
                <p:nvPr/>
              </p:nvSpPr>
              <p:spPr>
                <a:xfrm>
                  <a:off x="2790" y="1830"/>
                  <a:ext cx="516" cy="660"/>
                </a:xfrm>
                <a:prstGeom prst="rect">
                  <a:avLst/>
                </a:prstGeom>
                <a:noFill/>
                <a:ln w="9525">
                  <a:noFill/>
                </a:ln>
              </p:spPr>
              <p:txBody>
                <a:bodyPr anchor="t"/>
                <a:p>
                  <a:pPr eaLnBrk="0" hangingPunct="0"/>
                  <a:endParaRPr lang="zh-CN" altLang="en-US">
                    <a:latin typeface="等线"/>
                    <a:ea typeface="等线"/>
                  </a:endParaRPr>
                </a:p>
              </p:txBody>
            </p:sp>
            <p:sp>
              <p:nvSpPr>
                <p:cNvPr id="19467" name="矩形 19466"/>
                <p:cNvSpPr/>
                <p:nvPr/>
              </p:nvSpPr>
              <p:spPr>
                <a:xfrm>
                  <a:off x="2280" y="3744"/>
                  <a:ext cx="2208" cy="368"/>
                </a:xfrm>
                <a:prstGeom prst="rect">
                  <a:avLst/>
                </a:prstGeom>
                <a:solidFill>
                  <a:schemeClr val="bg1"/>
                </a:solidFill>
                <a:ln w="38100">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物质 </a:t>
                  </a:r>
                  <a:r>
                    <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 </a:t>
                  </a: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客观实在性</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nvGrpSpPr>
                <p:cNvPr id="48138" name="组合 19467"/>
                <p:cNvGrpSpPr/>
                <p:nvPr/>
              </p:nvGrpSpPr>
              <p:grpSpPr>
                <a:xfrm rot="5400000">
                  <a:off x="1520" y="1196"/>
                  <a:ext cx="333" cy="367"/>
                  <a:chOff x="778" y="1762"/>
                  <a:chExt cx="312" cy="420"/>
                </a:xfrm>
              </p:grpSpPr>
              <p:grpSp>
                <p:nvGrpSpPr>
                  <p:cNvPr id="48139" name="组合 19468"/>
                  <p:cNvGrpSpPr/>
                  <p:nvPr/>
                </p:nvGrpSpPr>
                <p:grpSpPr>
                  <a:xfrm>
                    <a:off x="960" y="1764"/>
                    <a:ext cx="130" cy="418"/>
                    <a:chOff x="960" y="1764"/>
                    <a:chExt cx="130" cy="418"/>
                  </a:xfrm>
                </p:grpSpPr>
                <p:sp>
                  <p:nvSpPr>
                    <p:cNvPr id="48140" name="椭圆 19469"/>
                    <p:cNvSpPr/>
                    <p:nvPr/>
                  </p:nvSpPr>
                  <p:spPr>
                    <a:xfrm>
                      <a:off x="960" y="1764"/>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41" name="椭圆 19470"/>
                    <p:cNvSpPr/>
                    <p:nvPr/>
                  </p:nvSpPr>
                  <p:spPr>
                    <a:xfrm>
                      <a:off x="964" y="2062"/>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42" name="圆角矩形 19471"/>
                    <p:cNvSpPr/>
                    <p:nvPr/>
                  </p:nvSpPr>
                  <p:spPr>
                    <a:xfrm>
                      <a:off x="996" y="1836"/>
                      <a:ext cx="62" cy="300"/>
                    </a:xfrm>
                    <a:prstGeom prst="roundRect">
                      <a:avLst>
                        <a:gd name="adj" fmla="val 50000"/>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48143" name="组合 19472"/>
                  <p:cNvGrpSpPr/>
                  <p:nvPr/>
                </p:nvGrpSpPr>
                <p:grpSpPr>
                  <a:xfrm>
                    <a:off x="778" y="1762"/>
                    <a:ext cx="130" cy="418"/>
                    <a:chOff x="960" y="1764"/>
                    <a:chExt cx="130" cy="418"/>
                  </a:xfrm>
                </p:grpSpPr>
                <p:sp>
                  <p:nvSpPr>
                    <p:cNvPr id="48144" name="椭圆 19473"/>
                    <p:cNvSpPr/>
                    <p:nvPr/>
                  </p:nvSpPr>
                  <p:spPr>
                    <a:xfrm>
                      <a:off x="960" y="1764"/>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45" name="椭圆 19474"/>
                    <p:cNvSpPr/>
                    <p:nvPr/>
                  </p:nvSpPr>
                  <p:spPr>
                    <a:xfrm>
                      <a:off x="964" y="2062"/>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46" name="圆角矩形 19475"/>
                    <p:cNvSpPr/>
                    <p:nvPr/>
                  </p:nvSpPr>
                  <p:spPr>
                    <a:xfrm>
                      <a:off x="996" y="1836"/>
                      <a:ext cx="62" cy="300"/>
                    </a:xfrm>
                    <a:prstGeom prst="roundRect">
                      <a:avLst>
                        <a:gd name="adj" fmla="val 50000"/>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48147" name="组合 19476"/>
                <p:cNvGrpSpPr/>
                <p:nvPr/>
              </p:nvGrpSpPr>
              <p:grpSpPr>
                <a:xfrm rot="5400000">
                  <a:off x="1519" y="2967"/>
                  <a:ext cx="335" cy="367"/>
                  <a:chOff x="778" y="1762"/>
                  <a:chExt cx="312" cy="420"/>
                </a:xfrm>
              </p:grpSpPr>
              <p:grpSp>
                <p:nvGrpSpPr>
                  <p:cNvPr id="48148" name="组合 19477"/>
                  <p:cNvGrpSpPr/>
                  <p:nvPr/>
                </p:nvGrpSpPr>
                <p:grpSpPr>
                  <a:xfrm>
                    <a:off x="960" y="1764"/>
                    <a:ext cx="130" cy="418"/>
                    <a:chOff x="960" y="1764"/>
                    <a:chExt cx="130" cy="418"/>
                  </a:xfrm>
                </p:grpSpPr>
                <p:sp>
                  <p:nvSpPr>
                    <p:cNvPr id="48149" name="椭圆 19478"/>
                    <p:cNvSpPr/>
                    <p:nvPr/>
                  </p:nvSpPr>
                  <p:spPr>
                    <a:xfrm>
                      <a:off x="960" y="1764"/>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50" name="椭圆 19479"/>
                    <p:cNvSpPr/>
                    <p:nvPr/>
                  </p:nvSpPr>
                  <p:spPr>
                    <a:xfrm>
                      <a:off x="964" y="2062"/>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51" name="圆角矩形 19480"/>
                    <p:cNvSpPr/>
                    <p:nvPr/>
                  </p:nvSpPr>
                  <p:spPr>
                    <a:xfrm>
                      <a:off x="996" y="1836"/>
                      <a:ext cx="62" cy="300"/>
                    </a:xfrm>
                    <a:prstGeom prst="roundRect">
                      <a:avLst>
                        <a:gd name="adj" fmla="val 50000"/>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48152" name="组合 19481"/>
                  <p:cNvGrpSpPr/>
                  <p:nvPr/>
                </p:nvGrpSpPr>
                <p:grpSpPr>
                  <a:xfrm>
                    <a:off x="778" y="1762"/>
                    <a:ext cx="130" cy="418"/>
                    <a:chOff x="960" y="1764"/>
                    <a:chExt cx="130" cy="418"/>
                  </a:xfrm>
                </p:grpSpPr>
                <p:sp>
                  <p:nvSpPr>
                    <p:cNvPr id="48153" name="椭圆 19482"/>
                    <p:cNvSpPr/>
                    <p:nvPr/>
                  </p:nvSpPr>
                  <p:spPr>
                    <a:xfrm>
                      <a:off x="960" y="1764"/>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54" name="椭圆 19483"/>
                    <p:cNvSpPr/>
                    <p:nvPr/>
                  </p:nvSpPr>
                  <p:spPr>
                    <a:xfrm>
                      <a:off x="964" y="2062"/>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55" name="圆角矩形 19484"/>
                    <p:cNvSpPr/>
                    <p:nvPr/>
                  </p:nvSpPr>
                  <p:spPr>
                    <a:xfrm>
                      <a:off x="996" y="1836"/>
                      <a:ext cx="62" cy="300"/>
                    </a:xfrm>
                    <a:prstGeom prst="roundRect">
                      <a:avLst>
                        <a:gd name="adj" fmla="val 50000"/>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48156" name="圆角矩形 19485"/>
                <p:cNvSpPr/>
                <p:nvPr/>
              </p:nvSpPr>
              <p:spPr>
                <a:xfrm>
                  <a:off x="1800" y="1008"/>
                  <a:ext cx="3624" cy="2721"/>
                </a:xfrm>
                <a:prstGeom prst="roundRect">
                  <a:avLst>
                    <a:gd name="adj" fmla="val 2454"/>
                  </a:avLst>
                </a:prstGeom>
                <a:solidFill>
                  <a:srgbClr val="660033"/>
                </a:solidFill>
                <a:ln w="28575">
                  <a:noFill/>
                </a:ln>
              </p:spPr>
              <p:txBody>
                <a:bodyPr anchor="t"/>
                <a:p>
                  <a:pPr eaLnBrk="0" hangingPunct="0"/>
                  <a:endParaRPr lang="zh-CN" altLang="en-US">
                    <a:latin typeface="等线"/>
                    <a:ea typeface="等线"/>
                  </a:endParaRPr>
                </a:p>
              </p:txBody>
            </p:sp>
            <p:sp>
              <p:nvSpPr>
                <p:cNvPr id="19487" name="文本框 19486"/>
                <p:cNvSpPr txBox="1"/>
                <p:nvPr/>
              </p:nvSpPr>
              <p:spPr>
                <a:xfrm>
                  <a:off x="2046" y="1466"/>
                  <a:ext cx="3077" cy="1764"/>
                </a:xfrm>
                <a:prstGeom prst="rect">
                  <a:avLst/>
                </a:prstGeom>
                <a:noFill/>
                <a:ln w="28575" cap="flat" cmpd="sng">
                  <a:solidFill>
                    <a:srgbClr val="FFFF99"/>
                  </a:solidFill>
                  <a:prstDash val="solid"/>
                  <a:miter/>
                  <a:headEnd type="none" w="med" len="med"/>
                  <a:tailEnd type="none" w="med" len="med"/>
                </a:ln>
              </p:spPr>
              <p:txBody>
                <a:bodyPr>
                  <a:spAutoFit/>
                </a:bodyPr>
                <a:p>
                  <a:pPr marR="0" defTabSz="914400">
                    <a:spcBef>
                      <a:spcPct val="50000"/>
                    </a:spcBef>
                    <a:buClrTx/>
                    <a:buSzTx/>
                    <a:buFontTx/>
                  </a:pPr>
                  <a:r>
                    <a:rPr kumimoji="0" lang="en-US" altLang="zh-CN" sz="32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物、物质无非是各种物的总和，而这个概念就是从这一总和中抽象出来的。</a:t>
                  </a: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a:t>
                  </a:r>
                  <a:r>
                    <a:rPr kumimoji="0" lang="zh-CN" altLang="en-US" sz="32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rPr>
                    <a:t>  </a:t>
                  </a:r>
                  <a:endParaRPr kumimoji="0" lang="zh-CN" altLang="en-US" sz="32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endParaRPr>
                </a:p>
                <a:p>
                  <a:pPr marR="0" defTabSz="914400">
                    <a:spcBef>
                      <a:spcPct val="50000"/>
                    </a:spcBef>
                    <a:buClrTx/>
                    <a:buSzTx/>
                    <a:buFontTx/>
                  </a:pPr>
                  <a:r>
                    <a:rPr kumimoji="0" lang="zh-CN" altLang="en-US" sz="32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32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恩格斯</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p:txBody>
            </p:sp>
            <p:pic>
              <p:nvPicPr>
                <p:cNvPr id="48158" name="图片 19487" descr="W020051214391988963281"/>
                <p:cNvPicPr>
                  <a:picLocks noChangeAspect="1"/>
                </p:cNvPicPr>
                <p:nvPr/>
              </p:nvPicPr>
              <p:blipFill>
                <a:blip r:embed="rId2"/>
                <a:stretch>
                  <a:fillRect/>
                </a:stretch>
              </p:blipFill>
              <p:spPr>
                <a:xfrm>
                  <a:off x="453" y="1584"/>
                  <a:ext cx="970" cy="1296"/>
                </a:xfrm>
                <a:prstGeom prst="rect">
                  <a:avLst/>
                </a:prstGeom>
                <a:noFill/>
                <a:ln w="38100" cap="flat" cmpd="sng">
                  <a:solidFill>
                    <a:srgbClr val="990000"/>
                  </a:solidFill>
                  <a:prstDash val="solid"/>
                  <a:miter/>
                  <a:headEnd type="none" w="med" len="med"/>
                  <a:tailEnd type="none" w="med" len="med"/>
                </a:ln>
              </p:spPr>
            </p:pic>
            <p:grpSp>
              <p:nvGrpSpPr>
                <p:cNvPr id="48159" name="组合 19488"/>
                <p:cNvGrpSpPr/>
                <p:nvPr/>
              </p:nvGrpSpPr>
              <p:grpSpPr>
                <a:xfrm rot="5400000">
                  <a:off x="1496" y="1196"/>
                  <a:ext cx="333" cy="367"/>
                  <a:chOff x="778" y="1762"/>
                  <a:chExt cx="312" cy="420"/>
                </a:xfrm>
              </p:grpSpPr>
              <p:grpSp>
                <p:nvGrpSpPr>
                  <p:cNvPr id="48160" name="组合 19489"/>
                  <p:cNvGrpSpPr/>
                  <p:nvPr/>
                </p:nvGrpSpPr>
                <p:grpSpPr>
                  <a:xfrm>
                    <a:off x="960" y="1764"/>
                    <a:ext cx="130" cy="418"/>
                    <a:chOff x="960" y="1764"/>
                    <a:chExt cx="130" cy="418"/>
                  </a:xfrm>
                </p:grpSpPr>
                <p:sp>
                  <p:nvSpPr>
                    <p:cNvPr id="48161" name="椭圆 19490"/>
                    <p:cNvSpPr/>
                    <p:nvPr/>
                  </p:nvSpPr>
                  <p:spPr>
                    <a:xfrm>
                      <a:off x="960" y="1764"/>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62" name="椭圆 19491"/>
                    <p:cNvSpPr/>
                    <p:nvPr/>
                  </p:nvSpPr>
                  <p:spPr>
                    <a:xfrm>
                      <a:off x="964" y="2062"/>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63" name="圆角矩形 19492"/>
                    <p:cNvSpPr/>
                    <p:nvPr/>
                  </p:nvSpPr>
                  <p:spPr>
                    <a:xfrm>
                      <a:off x="996" y="1836"/>
                      <a:ext cx="62" cy="300"/>
                    </a:xfrm>
                    <a:prstGeom prst="roundRect">
                      <a:avLst>
                        <a:gd name="adj" fmla="val 50000"/>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48164" name="组合 19493"/>
                  <p:cNvGrpSpPr/>
                  <p:nvPr/>
                </p:nvGrpSpPr>
                <p:grpSpPr>
                  <a:xfrm>
                    <a:off x="778" y="1762"/>
                    <a:ext cx="130" cy="418"/>
                    <a:chOff x="960" y="1764"/>
                    <a:chExt cx="130" cy="418"/>
                  </a:xfrm>
                </p:grpSpPr>
                <p:sp>
                  <p:nvSpPr>
                    <p:cNvPr id="48165" name="椭圆 19494"/>
                    <p:cNvSpPr/>
                    <p:nvPr/>
                  </p:nvSpPr>
                  <p:spPr>
                    <a:xfrm>
                      <a:off x="960" y="1764"/>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66" name="椭圆 19495"/>
                    <p:cNvSpPr/>
                    <p:nvPr/>
                  </p:nvSpPr>
                  <p:spPr>
                    <a:xfrm>
                      <a:off x="964" y="2062"/>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67" name="圆角矩形 19496"/>
                    <p:cNvSpPr/>
                    <p:nvPr/>
                  </p:nvSpPr>
                  <p:spPr>
                    <a:xfrm>
                      <a:off x="996" y="1836"/>
                      <a:ext cx="62" cy="300"/>
                    </a:xfrm>
                    <a:prstGeom prst="roundRect">
                      <a:avLst>
                        <a:gd name="adj" fmla="val 50000"/>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48168" name="组合 19497"/>
                <p:cNvGrpSpPr/>
                <p:nvPr/>
              </p:nvGrpSpPr>
              <p:grpSpPr>
                <a:xfrm rot="5400000">
                  <a:off x="1495" y="2967"/>
                  <a:ext cx="335" cy="367"/>
                  <a:chOff x="778" y="1762"/>
                  <a:chExt cx="312" cy="420"/>
                </a:xfrm>
              </p:grpSpPr>
              <p:grpSp>
                <p:nvGrpSpPr>
                  <p:cNvPr id="48169" name="组合 19498"/>
                  <p:cNvGrpSpPr/>
                  <p:nvPr/>
                </p:nvGrpSpPr>
                <p:grpSpPr>
                  <a:xfrm>
                    <a:off x="960" y="1764"/>
                    <a:ext cx="130" cy="418"/>
                    <a:chOff x="960" y="1764"/>
                    <a:chExt cx="130" cy="418"/>
                  </a:xfrm>
                </p:grpSpPr>
                <p:sp>
                  <p:nvSpPr>
                    <p:cNvPr id="48170" name="椭圆 19499"/>
                    <p:cNvSpPr/>
                    <p:nvPr/>
                  </p:nvSpPr>
                  <p:spPr>
                    <a:xfrm>
                      <a:off x="960" y="1764"/>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71" name="椭圆 19500"/>
                    <p:cNvSpPr/>
                    <p:nvPr/>
                  </p:nvSpPr>
                  <p:spPr>
                    <a:xfrm>
                      <a:off x="964" y="2062"/>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72" name="圆角矩形 19501"/>
                    <p:cNvSpPr/>
                    <p:nvPr/>
                  </p:nvSpPr>
                  <p:spPr>
                    <a:xfrm>
                      <a:off x="996" y="1836"/>
                      <a:ext cx="62" cy="300"/>
                    </a:xfrm>
                    <a:prstGeom prst="roundRect">
                      <a:avLst>
                        <a:gd name="adj" fmla="val 50000"/>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48173" name="组合 19502"/>
                  <p:cNvGrpSpPr/>
                  <p:nvPr/>
                </p:nvGrpSpPr>
                <p:grpSpPr>
                  <a:xfrm>
                    <a:off x="778" y="1762"/>
                    <a:ext cx="130" cy="418"/>
                    <a:chOff x="960" y="1764"/>
                    <a:chExt cx="130" cy="418"/>
                  </a:xfrm>
                </p:grpSpPr>
                <p:sp>
                  <p:nvSpPr>
                    <p:cNvPr id="48174" name="椭圆 19503"/>
                    <p:cNvSpPr/>
                    <p:nvPr/>
                  </p:nvSpPr>
                  <p:spPr>
                    <a:xfrm>
                      <a:off x="960" y="1764"/>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75" name="椭圆 19504"/>
                    <p:cNvSpPr/>
                    <p:nvPr/>
                  </p:nvSpPr>
                  <p:spPr>
                    <a:xfrm>
                      <a:off x="964" y="2062"/>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8176" name="圆角矩形 19505"/>
                    <p:cNvSpPr/>
                    <p:nvPr/>
                  </p:nvSpPr>
                  <p:spPr>
                    <a:xfrm>
                      <a:off x="996" y="1836"/>
                      <a:ext cx="62" cy="300"/>
                    </a:xfrm>
                    <a:prstGeom prst="roundRect">
                      <a:avLst>
                        <a:gd name="adj" fmla="val 50000"/>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48177" name="圆角矩形 19506"/>
                <p:cNvSpPr/>
                <p:nvPr/>
              </p:nvSpPr>
              <p:spPr>
                <a:xfrm>
                  <a:off x="1776" y="1008"/>
                  <a:ext cx="3624" cy="2721"/>
                </a:xfrm>
                <a:prstGeom prst="roundRect">
                  <a:avLst>
                    <a:gd name="adj" fmla="val 2454"/>
                  </a:avLst>
                </a:prstGeom>
                <a:solidFill>
                  <a:srgbClr val="996633"/>
                </a:solidFill>
                <a:ln w="28575">
                  <a:noFill/>
                </a:ln>
              </p:spPr>
              <p:txBody>
                <a:bodyPr anchor="t"/>
                <a:p>
                  <a:pPr eaLnBrk="0" hangingPunct="0"/>
                  <a:endParaRPr lang="zh-CN" altLang="en-US">
                    <a:latin typeface="等线"/>
                    <a:ea typeface="等线"/>
                  </a:endParaRPr>
                </a:p>
              </p:txBody>
            </p:sp>
            <p:sp>
              <p:nvSpPr>
                <p:cNvPr id="19508" name="文本框 19507"/>
                <p:cNvSpPr txBox="1"/>
                <p:nvPr/>
              </p:nvSpPr>
              <p:spPr>
                <a:xfrm>
                  <a:off x="2064" y="1296"/>
                  <a:ext cx="3077" cy="2040"/>
                </a:xfrm>
                <a:prstGeom prst="rect">
                  <a:avLst/>
                </a:prstGeom>
                <a:noFill/>
                <a:ln w="28575" cap="flat" cmpd="sng">
                  <a:solidFill>
                    <a:srgbClr val="FFFF99"/>
                  </a:solidFill>
                  <a:prstDash val="solid"/>
                  <a:miter/>
                  <a:headEnd type="none" w="med" len="med"/>
                  <a:tailEnd type="none" w="med" len="med"/>
                </a:ln>
              </p:spPr>
              <p:txBody>
                <a:bodyPr>
                  <a:spAutoFit/>
                </a:bodyPr>
                <a:p>
                  <a:pPr marR="0" defTabSz="914400">
                    <a:lnSpc>
                      <a:spcPct val="110000"/>
                    </a:lnSpc>
                    <a:spcBef>
                      <a:spcPct val="50000"/>
                    </a:spcBef>
                    <a:buClrTx/>
                    <a:buSzTx/>
                    <a:buFontTx/>
                  </a:pPr>
                  <a:r>
                    <a:rPr kumimoji="0" lang="en-US" altLang="zh-CN" sz="31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31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物质是标志客观实在的哲学范畴，这种客观实在是人通过感觉感知的，它不依赖于我们的感觉而存在，为我们的感觉所复写、摄影、反映。”</a:t>
                  </a:r>
                  <a:endParaRPr kumimoji="0" lang="zh-CN" altLang="en-US" sz="31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endParaRPr>
                </a:p>
              </p:txBody>
            </p:sp>
            <p:pic>
              <p:nvPicPr>
                <p:cNvPr id="48179" name="图片 19508"/>
                <p:cNvPicPr>
                  <a:picLocks noChangeAspect="1"/>
                </p:cNvPicPr>
                <p:nvPr/>
              </p:nvPicPr>
              <p:blipFill>
                <a:blip r:embed="rId3"/>
                <a:stretch>
                  <a:fillRect/>
                </a:stretch>
              </p:blipFill>
              <p:spPr>
                <a:xfrm>
                  <a:off x="500" y="1632"/>
                  <a:ext cx="892" cy="1200"/>
                </a:xfrm>
                <a:prstGeom prst="rect">
                  <a:avLst/>
                </a:prstGeom>
                <a:noFill/>
                <a:ln w="38100">
                  <a:noFill/>
                </a:ln>
              </p:spPr>
            </p:pic>
          </p:grpSp>
        </p:grpSp>
      </p:grpSp>
      <p:grpSp>
        <p:nvGrpSpPr>
          <p:cNvPr id="19510" name="组合 19509"/>
          <p:cNvGrpSpPr/>
          <p:nvPr/>
        </p:nvGrpSpPr>
        <p:grpSpPr>
          <a:xfrm>
            <a:off x="1524000" y="1068388"/>
            <a:ext cx="9144000" cy="590550"/>
            <a:chOff x="0" y="816"/>
            <a:chExt cx="5760" cy="372"/>
          </a:xfrm>
        </p:grpSpPr>
        <p:pic>
          <p:nvPicPr>
            <p:cNvPr id="48181" name="图片 19510" descr="1118564011"/>
            <p:cNvPicPr>
              <a:picLocks noChangeAspect="1"/>
            </p:cNvPicPr>
            <p:nvPr/>
          </p:nvPicPr>
          <p:blipFill>
            <a:blip r:embed="rId4"/>
            <a:stretch>
              <a:fillRect/>
            </a:stretch>
          </p:blipFill>
          <p:spPr>
            <a:xfrm>
              <a:off x="3426" y="816"/>
              <a:ext cx="2334" cy="372"/>
            </a:xfrm>
            <a:prstGeom prst="rect">
              <a:avLst/>
            </a:prstGeom>
            <a:noFill/>
            <a:ln w="9525">
              <a:noFill/>
            </a:ln>
          </p:spPr>
        </p:pic>
        <p:pic>
          <p:nvPicPr>
            <p:cNvPr id="48182" name="图片 19511" descr="1118564011"/>
            <p:cNvPicPr>
              <a:picLocks noChangeAspect="1"/>
            </p:cNvPicPr>
            <p:nvPr/>
          </p:nvPicPr>
          <p:blipFill>
            <a:blip r:embed="rId4"/>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9510"/>
                                        </p:tgtEl>
                                        <p:attrNameLst>
                                          <p:attrName>style.visibility</p:attrName>
                                        </p:attrNameLst>
                                      </p:cBhvr>
                                      <p:to>
                                        <p:strVal val="visible"/>
                                      </p:to>
                                    </p:set>
                                    <p:anim calcmode="lin" valueType="num">
                                      <p:cBhvr>
                                        <p:cTn id="7" dur="500" fill="hold"/>
                                        <p:tgtEl>
                                          <p:spTgt spid="19510"/>
                                        </p:tgtEl>
                                        <p:attrNameLst>
                                          <p:attrName>ppt_w</p:attrName>
                                        </p:attrNameLst>
                                      </p:cBhvr>
                                      <p:tavLst>
                                        <p:tav tm="0">
                                          <p:val>
                                            <p:fltVal val="0.000000"/>
                                          </p:val>
                                        </p:tav>
                                        <p:tav tm="100000">
                                          <p:val>
                                            <p:strVal val="#ppt_w"/>
                                          </p:val>
                                        </p:tav>
                                      </p:tavLst>
                                    </p:anim>
                                    <p:anim calcmode="lin" valueType="num">
                                      <p:cBhvr>
                                        <p:cTn id="8" dur="500" fill="hold"/>
                                        <p:tgtEl>
                                          <p:spTgt spid="1951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9460"/>
                                        </p:tgtEl>
                                        <p:attrNameLst>
                                          <p:attrName>style.visibility</p:attrName>
                                        </p:attrNameLst>
                                      </p:cBhvr>
                                      <p:to>
                                        <p:strVal val="visible"/>
                                      </p:to>
                                    </p:set>
                                    <p:anim calcmode="lin" valueType="num">
                                      <p:cBhvr>
                                        <p:cTn id="12" dur="500" fill="hold"/>
                                        <p:tgtEl>
                                          <p:spTgt spid="19460"/>
                                        </p:tgtEl>
                                        <p:attrNameLst>
                                          <p:attrName>ppt_w</p:attrName>
                                        </p:attrNameLst>
                                      </p:cBhvr>
                                      <p:tavLst>
                                        <p:tav tm="0">
                                          <p:val>
                                            <p:fltVal val="0.000000"/>
                                          </p:val>
                                        </p:tav>
                                        <p:tav tm="100000">
                                          <p:val>
                                            <p:strVal val="#ppt_w"/>
                                          </p:val>
                                        </p:tav>
                                      </p:tavLst>
                                    </p:anim>
                                    <p:anim calcmode="lin" valueType="num">
                                      <p:cBhvr>
                                        <p:cTn id="13" dur="500" fill="hold"/>
                                        <p:tgtEl>
                                          <p:spTgt spid="19460"/>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等腰三角形 5"/>
          <p:cNvSpPr/>
          <p:nvPr/>
        </p:nvSpPr>
        <p:spPr>
          <a:xfrm>
            <a:off x="2141538" y="2181225"/>
            <a:ext cx="4064000" cy="4064000"/>
          </a:xfrm>
          <a:prstGeom prst="triangle">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任意多边形 6"/>
          <p:cNvSpPr/>
          <p:nvPr/>
        </p:nvSpPr>
        <p:spPr>
          <a:xfrm>
            <a:off x="2522538" y="2589213"/>
            <a:ext cx="7312025" cy="722313"/>
          </a:xfrm>
          <a:custGeom>
            <a:avLst/>
            <a:gdLst>
              <a:gd name="connsiteX0" fmla="*/ 0 w 5195155"/>
              <a:gd name="connsiteY0" fmla="*/ 120388 h 722312"/>
              <a:gd name="connsiteX1" fmla="*/ 120388 w 5195155"/>
              <a:gd name="connsiteY1" fmla="*/ 0 h 722312"/>
              <a:gd name="connsiteX2" fmla="*/ 5074767 w 5195155"/>
              <a:gd name="connsiteY2" fmla="*/ 0 h 722312"/>
              <a:gd name="connsiteX3" fmla="*/ 5195155 w 5195155"/>
              <a:gd name="connsiteY3" fmla="*/ 120388 h 722312"/>
              <a:gd name="connsiteX4" fmla="*/ 5195155 w 5195155"/>
              <a:gd name="connsiteY4" fmla="*/ 601924 h 722312"/>
              <a:gd name="connsiteX5" fmla="*/ 5074767 w 5195155"/>
              <a:gd name="connsiteY5" fmla="*/ 722312 h 722312"/>
              <a:gd name="connsiteX6" fmla="*/ 120388 w 5195155"/>
              <a:gd name="connsiteY6" fmla="*/ 722312 h 722312"/>
              <a:gd name="connsiteX7" fmla="*/ 0 w 5195155"/>
              <a:gd name="connsiteY7" fmla="*/ 601924 h 722312"/>
              <a:gd name="connsiteX8" fmla="*/ 0 w 5195155"/>
              <a:gd name="connsiteY8" fmla="*/ 120388 h 7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155" h="722312">
                <a:moveTo>
                  <a:pt x="0" y="120388"/>
                </a:moveTo>
                <a:cubicBezTo>
                  <a:pt x="0" y="53900"/>
                  <a:pt x="53900" y="0"/>
                  <a:pt x="120388" y="0"/>
                </a:cubicBezTo>
                <a:lnTo>
                  <a:pt x="5074767" y="0"/>
                </a:lnTo>
                <a:cubicBezTo>
                  <a:pt x="5141255" y="0"/>
                  <a:pt x="5195155" y="53900"/>
                  <a:pt x="5195155" y="120388"/>
                </a:cubicBezTo>
                <a:lnTo>
                  <a:pt x="5195155" y="601924"/>
                </a:lnTo>
                <a:cubicBezTo>
                  <a:pt x="5195155" y="668412"/>
                  <a:pt x="5141255" y="722312"/>
                  <a:pt x="5074767" y="722312"/>
                </a:cubicBezTo>
                <a:lnTo>
                  <a:pt x="120388" y="722312"/>
                </a:lnTo>
                <a:cubicBezTo>
                  <a:pt x="53900" y="722312"/>
                  <a:pt x="0" y="668412"/>
                  <a:pt x="0" y="601924"/>
                </a:cubicBezTo>
                <a:lnTo>
                  <a:pt x="0" y="120388"/>
                </a:ln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220" tIns="96220" rIns="96220" bIns="96220" spcCol="1270" anchor="ctr"/>
          <a:lstStyle/>
          <a:p>
            <a:pPr marL="0" marR="0" lvl="0" indent="0" algn="l" defTabSz="711200" rtl="0" eaLnBrk="1" fontAlgn="base" latinLnBrk="0" hangingPunct="1">
              <a:lnSpc>
                <a:spcPct val="100000"/>
              </a:lnSpc>
              <a:spcBef>
                <a:spcPct val="50000"/>
              </a:spcBef>
              <a:spcAft>
                <a:spcPct val="35000"/>
              </a:spcAft>
              <a:buClrTx/>
              <a:buSzTx/>
              <a:buFont typeface="Arial" panose="020B0604020202020204" pitchFamily="34" charset="0"/>
              <a:buNone/>
              <a:defRPr/>
            </a:pPr>
            <a:r>
              <a:rPr kumimoji="0" lang="zh-CN" altLang="en-US" sz="1800" b="0" i="0" u="none" strike="noStrike" kern="1200" cap="none" spc="0" normalizeH="0" baseline="0" noProof="1">
                <a:ln>
                  <a:noFill/>
                </a:ln>
                <a:solidFill>
                  <a:srgbClr val="000000"/>
                </a:solidFill>
                <a:effectLst/>
                <a:uLnTx/>
                <a:uFillTx/>
                <a:latin typeface="微软雅黑" panose="020B0503020204020204" pitchFamily="34" charset="-122"/>
                <a:ea typeface="+mn-ea"/>
                <a:cs typeface="+mn-cs"/>
                <a:sym typeface="+mn-ea"/>
              </a:rPr>
              <a:t>坚持了物质的客观实在性原则，坚持了唯物主义一元论，同唯心主义一元论和二元论划清了界限</a:t>
            </a:r>
            <a:endParaRPr kumimoji="0" lang="zh-CN" altLang="en-US" sz="1800" b="0" i="0" u="none" strike="noStrike" kern="1200" cap="none" spc="0" normalizeH="0" baseline="0" noProof="1">
              <a:ln>
                <a:noFill/>
              </a:ln>
              <a:solidFill>
                <a:srgbClr val="000000"/>
              </a:solidFill>
              <a:effectLst/>
              <a:uLnTx/>
              <a:uFillTx/>
              <a:latin typeface="微软雅黑" panose="020B0503020204020204" pitchFamily="34" charset="-122"/>
              <a:ea typeface="+mn-ea"/>
              <a:cs typeface="+mn-cs"/>
              <a:sym typeface="+mn-ea"/>
            </a:endParaRPr>
          </a:p>
        </p:txBody>
      </p:sp>
      <p:sp>
        <p:nvSpPr>
          <p:cNvPr id="8" name="任意多边形 7"/>
          <p:cNvSpPr/>
          <p:nvPr/>
        </p:nvSpPr>
        <p:spPr>
          <a:xfrm>
            <a:off x="2522538" y="3494088"/>
            <a:ext cx="7312025" cy="722313"/>
          </a:xfrm>
          <a:custGeom>
            <a:avLst/>
            <a:gdLst>
              <a:gd name="connsiteX0" fmla="*/ 0 w 5195155"/>
              <a:gd name="connsiteY0" fmla="*/ 120388 h 722312"/>
              <a:gd name="connsiteX1" fmla="*/ 120388 w 5195155"/>
              <a:gd name="connsiteY1" fmla="*/ 0 h 722312"/>
              <a:gd name="connsiteX2" fmla="*/ 5074767 w 5195155"/>
              <a:gd name="connsiteY2" fmla="*/ 0 h 722312"/>
              <a:gd name="connsiteX3" fmla="*/ 5195155 w 5195155"/>
              <a:gd name="connsiteY3" fmla="*/ 120388 h 722312"/>
              <a:gd name="connsiteX4" fmla="*/ 5195155 w 5195155"/>
              <a:gd name="connsiteY4" fmla="*/ 601924 h 722312"/>
              <a:gd name="connsiteX5" fmla="*/ 5074767 w 5195155"/>
              <a:gd name="connsiteY5" fmla="*/ 722312 h 722312"/>
              <a:gd name="connsiteX6" fmla="*/ 120388 w 5195155"/>
              <a:gd name="connsiteY6" fmla="*/ 722312 h 722312"/>
              <a:gd name="connsiteX7" fmla="*/ 0 w 5195155"/>
              <a:gd name="connsiteY7" fmla="*/ 601924 h 722312"/>
              <a:gd name="connsiteX8" fmla="*/ 0 w 5195155"/>
              <a:gd name="connsiteY8" fmla="*/ 120388 h 7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155" h="722312">
                <a:moveTo>
                  <a:pt x="0" y="120388"/>
                </a:moveTo>
                <a:cubicBezTo>
                  <a:pt x="0" y="53900"/>
                  <a:pt x="53900" y="0"/>
                  <a:pt x="120388" y="0"/>
                </a:cubicBezTo>
                <a:lnTo>
                  <a:pt x="5074767" y="0"/>
                </a:lnTo>
                <a:cubicBezTo>
                  <a:pt x="5141255" y="0"/>
                  <a:pt x="5195155" y="53900"/>
                  <a:pt x="5195155" y="120388"/>
                </a:cubicBezTo>
                <a:lnTo>
                  <a:pt x="5195155" y="601924"/>
                </a:lnTo>
                <a:cubicBezTo>
                  <a:pt x="5195155" y="668412"/>
                  <a:pt x="5141255" y="722312"/>
                  <a:pt x="5074767" y="722312"/>
                </a:cubicBezTo>
                <a:lnTo>
                  <a:pt x="120388" y="722312"/>
                </a:lnTo>
                <a:cubicBezTo>
                  <a:pt x="53900" y="722312"/>
                  <a:pt x="0" y="668412"/>
                  <a:pt x="0" y="601924"/>
                </a:cubicBezTo>
                <a:lnTo>
                  <a:pt x="0" y="120388"/>
                </a:ln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220" tIns="96220" rIns="96220" bIns="96220" spcCol="1270" anchor="ctr"/>
          <a:lstStyle/>
          <a:p>
            <a:pPr marL="0" marR="0" lvl="0" indent="0" algn="l" defTabSz="711200" rtl="0" eaLnBrk="1" fontAlgn="base" latinLnBrk="0" hangingPunct="1">
              <a:lnSpc>
                <a:spcPct val="100000"/>
              </a:lnSpc>
              <a:spcBef>
                <a:spcPct val="50000"/>
              </a:spcBef>
              <a:spcAft>
                <a:spcPct val="35000"/>
              </a:spcAft>
              <a:buClrTx/>
              <a:buSzTx/>
              <a:buFont typeface="Arial" panose="020B0604020202020204" pitchFamily="34" charset="0"/>
              <a:buNone/>
              <a:defRPr/>
            </a:pPr>
            <a:r>
              <a:rPr kumimoji="0" lang="zh-CN" altLang="en-US" sz="1800" b="0" i="0" u="none" strike="noStrike" kern="1200" cap="none" spc="0" normalizeH="0" baseline="0" noProof="1">
                <a:ln>
                  <a:noFill/>
                </a:ln>
                <a:solidFill>
                  <a:srgbClr val="000000"/>
                </a:solidFill>
                <a:effectLst/>
                <a:uLnTx/>
                <a:uFillTx/>
                <a:latin typeface="微软雅黑" panose="020B0503020204020204" pitchFamily="34" charset="-122"/>
                <a:ea typeface="+mn-ea"/>
                <a:cs typeface="+mn-cs"/>
                <a:sym typeface="+mn-ea"/>
              </a:rPr>
              <a:t>坚持了能动的反映论和可知论，有力地批判了不可知论</a:t>
            </a:r>
            <a:endParaRPr kumimoji="0" lang="zh-CN" altLang="en-US" sz="1800" b="0" i="0" u="none" strike="noStrike" kern="1200" cap="none" spc="0" normalizeH="0" baseline="0" noProof="1">
              <a:ln>
                <a:noFill/>
              </a:ln>
              <a:solidFill>
                <a:srgbClr val="000000"/>
              </a:solidFill>
              <a:effectLst/>
              <a:uLnTx/>
              <a:uFillTx/>
              <a:latin typeface="微软雅黑" panose="020B0503020204020204" pitchFamily="34" charset="-122"/>
              <a:ea typeface="+mn-ea"/>
              <a:cs typeface="+mn-cs"/>
              <a:sym typeface="+mn-ea"/>
            </a:endParaRPr>
          </a:p>
        </p:txBody>
      </p:sp>
      <p:sp>
        <p:nvSpPr>
          <p:cNvPr id="11" name="任意多边形 10"/>
          <p:cNvSpPr/>
          <p:nvPr/>
        </p:nvSpPr>
        <p:spPr>
          <a:xfrm>
            <a:off x="2522538" y="4397375"/>
            <a:ext cx="7312025" cy="722313"/>
          </a:xfrm>
          <a:custGeom>
            <a:avLst/>
            <a:gdLst>
              <a:gd name="connsiteX0" fmla="*/ 0 w 5195155"/>
              <a:gd name="connsiteY0" fmla="*/ 120388 h 722312"/>
              <a:gd name="connsiteX1" fmla="*/ 120388 w 5195155"/>
              <a:gd name="connsiteY1" fmla="*/ 0 h 722312"/>
              <a:gd name="connsiteX2" fmla="*/ 5074767 w 5195155"/>
              <a:gd name="connsiteY2" fmla="*/ 0 h 722312"/>
              <a:gd name="connsiteX3" fmla="*/ 5195155 w 5195155"/>
              <a:gd name="connsiteY3" fmla="*/ 120388 h 722312"/>
              <a:gd name="connsiteX4" fmla="*/ 5195155 w 5195155"/>
              <a:gd name="connsiteY4" fmla="*/ 601924 h 722312"/>
              <a:gd name="connsiteX5" fmla="*/ 5074767 w 5195155"/>
              <a:gd name="connsiteY5" fmla="*/ 722312 h 722312"/>
              <a:gd name="connsiteX6" fmla="*/ 120388 w 5195155"/>
              <a:gd name="connsiteY6" fmla="*/ 722312 h 722312"/>
              <a:gd name="connsiteX7" fmla="*/ 0 w 5195155"/>
              <a:gd name="connsiteY7" fmla="*/ 601924 h 722312"/>
              <a:gd name="connsiteX8" fmla="*/ 0 w 5195155"/>
              <a:gd name="connsiteY8" fmla="*/ 120388 h 7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155" h="722312">
                <a:moveTo>
                  <a:pt x="0" y="120388"/>
                </a:moveTo>
                <a:cubicBezTo>
                  <a:pt x="0" y="53900"/>
                  <a:pt x="53900" y="0"/>
                  <a:pt x="120388" y="0"/>
                </a:cubicBezTo>
                <a:lnTo>
                  <a:pt x="5074767" y="0"/>
                </a:lnTo>
                <a:cubicBezTo>
                  <a:pt x="5141255" y="0"/>
                  <a:pt x="5195155" y="53900"/>
                  <a:pt x="5195155" y="120388"/>
                </a:cubicBezTo>
                <a:lnTo>
                  <a:pt x="5195155" y="601924"/>
                </a:lnTo>
                <a:cubicBezTo>
                  <a:pt x="5195155" y="668412"/>
                  <a:pt x="5141255" y="722312"/>
                  <a:pt x="5074767" y="722312"/>
                </a:cubicBezTo>
                <a:lnTo>
                  <a:pt x="120388" y="722312"/>
                </a:lnTo>
                <a:cubicBezTo>
                  <a:pt x="53900" y="722312"/>
                  <a:pt x="0" y="668412"/>
                  <a:pt x="0" y="601924"/>
                </a:cubicBezTo>
                <a:lnTo>
                  <a:pt x="0" y="120388"/>
                </a:ln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220" tIns="96220" rIns="96220" bIns="96220" spcCol="1270" anchor="ctr"/>
          <a:lstStyle/>
          <a:p>
            <a:pPr marL="0" marR="0" lvl="0" indent="0" algn="l" defTabSz="711200" rtl="0" eaLnBrk="1" fontAlgn="base" latinLnBrk="0" hangingPunct="1">
              <a:lnSpc>
                <a:spcPct val="100000"/>
              </a:lnSpc>
              <a:spcBef>
                <a:spcPct val="50000"/>
              </a:spcBef>
              <a:spcAft>
                <a:spcPct val="35000"/>
              </a:spcAft>
              <a:buClrTx/>
              <a:buSzTx/>
              <a:buFont typeface="Arial" panose="020B0604020202020204" pitchFamily="34" charset="0"/>
              <a:buNone/>
              <a:defRPr/>
            </a:pPr>
            <a:r>
              <a:rPr kumimoji="0" lang="zh-CN" altLang="en-US" sz="1800" b="0" i="0" u="none" strike="noStrike" kern="1200" cap="none" spc="0" normalizeH="0" baseline="0" noProof="1">
                <a:ln>
                  <a:noFill/>
                </a:ln>
                <a:solidFill>
                  <a:srgbClr val="000000"/>
                </a:solidFill>
                <a:effectLst/>
                <a:uLnTx/>
                <a:uFillTx/>
                <a:latin typeface="微软雅黑" panose="020B0503020204020204" pitchFamily="34" charset="-122"/>
                <a:ea typeface="+mn-ea"/>
                <a:cs typeface="+mn-cs"/>
                <a:sym typeface="+mn-ea"/>
              </a:rPr>
              <a:t>体现了唯物论和辩证法的统一，克服了形而上学唯物主义的缺陷</a:t>
            </a:r>
            <a:endParaRPr kumimoji="0" lang="zh-CN" altLang="en-US" sz="1800" b="0" i="0" u="none" strike="noStrike" kern="1200" cap="none" spc="0" normalizeH="0" baseline="0" noProof="1">
              <a:ln>
                <a:noFill/>
              </a:ln>
              <a:solidFill>
                <a:srgbClr val="000000"/>
              </a:solidFill>
              <a:effectLst/>
              <a:uLnTx/>
              <a:uFillTx/>
              <a:latin typeface="微软雅黑" panose="020B0503020204020204" pitchFamily="34" charset="-122"/>
              <a:ea typeface="+mn-ea"/>
              <a:cs typeface="+mn-cs"/>
              <a:sym typeface="+mn-ea"/>
            </a:endParaRPr>
          </a:p>
        </p:txBody>
      </p:sp>
      <p:sp>
        <p:nvSpPr>
          <p:cNvPr id="12" name="任意多边形 11"/>
          <p:cNvSpPr/>
          <p:nvPr/>
        </p:nvSpPr>
        <p:spPr>
          <a:xfrm>
            <a:off x="2524125" y="5302250"/>
            <a:ext cx="7310438" cy="722313"/>
          </a:xfrm>
          <a:custGeom>
            <a:avLst/>
            <a:gdLst>
              <a:gd name="connsiteX0" fmla="*/ 0 w 5195155"/>
              <a:gd name="connsiteY0" fmla="*/ 120388 h 722312"/>
              <a:gd name="connsiteX1" fmla="*/ 120388 w 5195155"/>
              <a:gd name="connsiteY1" fmla="*/ 0 h 722312"/>
              <a:gd name="connsiteX2" fmla="*/ 5074767 w 5195155"/>
              <a:gd name="connsiteY2" fmla="*/ 0 h 722312"/>
              <a:gd name="connsiteX3" fmla="*/ 5195155 w 5195155"/>
              <a:gd name="connsiteY3" fmla="*/ 120388 h 722312"/>
              <a:gd name="connsiteX4" fmla="*/ 5195155 w 5195155"/>
              <a:gd name="connsiteY4" fmla="*/ 601924 h 722312"/>
              <a:gd name="connsiteX5" fmla="*/ 5074767 w 5195155"/>
              <a:gd name="connsiteY5" fmla="*/ 722312 h 722312"/>
              <a:gd name="connsiteX6" fmla="*/ 120388 w 5195155"/>
              <a:gd name="connsiteY6" fmla="*/ 722312 h 722312"/>
              <a:gd name="connsiteX7" fmla="*/ 0 w 5195155"/>
              <a:gd name="connsiteY7" fmla="*/ 601924 h 722312"/>
              <a:gd name="connsiteX8" fmla="*/ 0 w 5195155"/>
              <a:gd name="connsiteY8" fmla="*/ 120388 h 7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155" h="722312">
                <a:moveTo>
                  <a:pt x="0" y="120388"/>
                </a:moveTo>
                <a:cubicBezTo>
                  <a:pt x="0" y="53900"/>
                  <a:pt x="53900" y="0"/>
                  <a:pt x="120388" y="0"/>
                </a:cubicBezTo>
                <a:lnTo>
                  <a:pt x="5074767" y="0"/>
                </a:lnTo>
                <a:cubicBezTo>
                  <a:pt x="5141255" y="0"/>
                  <a:pt x="5195155" y="53900"/>
                  <a:pt x="5195155" y="120388"/>
                </a:cubicBezTo>
                <a:lnTo>
                  <a:pt x="5195155" y="601924"/>
                </a:lnTo>
                <a:cubicBezTo>
                  <a:pt x="5195155" y="668412"/>
                  <a:pt x="5141255" y="722312"/>
                  <a:pt x="5074767" y="722312"/>
                </a:cubicBezTo>
                <a:lnTo>
                  <a:pt x="120388" y="722312"/>
                </a:lnTo>
                <a:cubicBezTo>
                  <a:pt x="53900" y="722312"/>
                  <a:pt x="0" y="668412"/>
                  <a:pt x="0" y="601924"/>
                </a:cubicBezTo>
                <a:lnTo>
                  <a:pt x="0" y="120388"/>
                </a:ln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220" tIns="96220" rIns="96220" bIns="96220" spcCol="1270" anchor="ctr"/>
          <a:lstStyle/>
          <a:p>
            <a:pPr marL="0" marR="0" lvl="0" indent="0" algn="l" defTabSz="711200" rtl="0" eaLnBrk="1" fontAlgn="base" latinLnBrk="0" hangingPunct="1">
              <a:lnSpc>
                <a:spcPct val="100000"/>
              </a:lnSpc>
              <a:spcBef>
                <a:spcPct val="50000"/>
              </a:spcBef>
              <a:spcAft>
                <a:spcPct val="35000"/>
              </a:spcAft>
              <a:buClrTx/>
              <a:buSzTx/>
              <a:buFont typeface="Arial" panose="020B0604020202020204" pitchFamily="34" charset="0"/>
              <a:buNone/>
              <a:defRPr/>
            </a:pPr>
            <a:r>
              <a:rPr kumimoji="0" lang="zh-CN" altLang="en-US" sz="1800" b="0" i="0" u="none" strike="noStrike" kern="1200" cap="none" spc="0" normalizeH="0" baseline="0" noProof="1">
                <a:ln>
                  <a:noFill/>
                </a:ln>
                <a:solidFill>
                  <a:srgbClr val="000000"/>
                </a:solidFill>
                <a:effectLst/>
                <a:uLnTx/>
                <a:uFillTx/>
                <a:latin typeface="微软雅黑" panose="020B0503020204020204" pitchFamily="34" charset="-122"/>
                <a:ea typeface="+mn-ea"/>
                <a:cs typeface="+mn-cs"/>
                <a:sym typeface="+mn-ea"/>
              </a:rPr>
              <a:t>体现了唯物主义自然观与唯物主义历史观的统一，为彻底的唯物主义奠定了理论基础</a:t>
            </a:r>
            <a:endParaRPr kumimoji="0" lang="zh-CN" altLang="en-US" sz="1800" b="0" i="0" u="none" strike="noStrike" kern="1200" cap="none" spc="0" normalizeH="0" baseline="0" noProof="1">
              <a:ln>
                <a:noFill/>
              </a:ln>
              <a:solidFill>
                <a:srgbClr val="000000"/>
              </a:solidFill>
              <a:effectLst/>
              <a:uLnTx/>
              <a:uFillTx/>
              <a:latin typeface="微软雅黑" panose="020B0503020204020204" pitchFamily="34" charset="-122"/>
              <a:ea typeface="+mn-ea"/>
              <a:cs typeface="+mn-cs"/>
              <a:sym typeface="+mn-ea"/>
            </a:endParaRPr>
          </a:p>
        </p:txBody>
      </p:sp>
      <p:grpSp>
        <p:nvGrpSpPr>
          <p:cNvPr id="26629" name="组合 26628"/>
          <p:cNvGrpSpPr/>
          <p:nvPr/>
        </p:nvGrpSpPr>
        <p:grpSpPr>
          <a:xfrm>
            <a:off x="2693988" y="1063625"/>
            <a:ext cx="6096000" cy="990600"/>
            <a:chOff x="624" y="1152"/>
            <a:chExt cx="4080" cy="720"/>
          </a:xfrm>
        </p:grpSpPr>
        <p:sp>
          <p:nvSpPr>
            <p:cNvPr id="49159" name="矩形 26629"/>
            <p:cNvSpPr/>
            <p:nvPr/>
          </p:nvSpPr>
          <p:spPr>
            <a:xfrm rot="3419336">
              <a:off x="624" y="1200"/>
              <a:ext cx="672" cy="672"/>
            </a:xfrm>
            <a:prstGeom prst="rect">
              <a:avLst/>
            </a:prstGeom>
            <a:gradFill rotWithShape="1">
              <a:gsLst>
                <a:gs pos="0">
                  <a:schemeClr val="hlink"/>
                </a:gs>
                <a:gs pos="100000">
                  <a:srgbClr val="022E59"/>
                </a:gs>
              </a:gsLst>
              <a:lin ang="5400000" scaled="1"/>
              <a:tileRect/>
            </a:gradFill>
            <a:ln w="9525"/>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anchor="t">
              <a:flatTx/>
            </a:bodyPr>
            <a:p>
              <a:pPr eaLnBrk="0" hangingPunct="0"/>
              <a:endParaRPr lang="zh-CN" altLang="en-US">
                <a:latin typeface="等线"/>
                <a:ea typeface="等线"/>
              </a:endParaRPr>
            </a:p>
          </p:txBody>
        </p:sp>
        <p:grpSp>
          <p:nvGrpSpPr>
            <p:cNvPr id="49160" name="组合 26630"/>
            <p:cNvGrpSpPr/>
            <p:nvPr/>
          </p:nvGrpSpPr>
          <p:grpSpPr>
            <a:xfrm>
              <a:off x="1296" y="1296"/>
              <a:ext cx="624" cy="96"/>
              <a:chOff x="2003" y="3439"/>
              <a:chExt cx="468" cy="244"/>
            </a:xfrm>
          </p:grpSpPr>
          <p:sp>
            <p:nvSpPr>
              <p:cNvPr id="49161" name="椭圆 26631"/>
              <p:cNvSpPr/>
              <p:nvPr/>
            </p:nvSpPr>
            <p:spPr>
              <a:xfrm>
                <a:off x="2003" y="3439"/>
                <a:ext cx="79" cy="242"/>
              </a:xfrm>
              <a:prstGeom prst="ellipse">
                <a:avLst/>
              </a:prstGeom>
              <a:gradFill rotWithShape="0">
                <a:gsLst>
                  <a:gs pos="0">
                    <a:srgbClr val="767676"/>
                  </a:gs>
                  <a:gs pos="50000">
                    <a:srgbClr val="FFFFFF"/>
                  </a:gs>
                  <a:gs pos="100000">
                    <a:srgbClr val="767676"/>
                  </a:gs>
                </a:gsLst>
                <a:lin ang="5400000" scaled="1"/>
                <a:tileRect/>
              </a:gradFill>
              <a:ln w="9525">
                <a:noFill/>
              </a:ln>
            </p:spPr>
            <p:txBody>
              <a:bodyPr anchor="t"/>
              <a:p>
                <a:pPr eaLnBrk="0" hangingPunct="0"/>
                <a:endParaRPr lang="zh-CN" altLang="en-US">
                  <a:latin typeface="等线"/>
                  <a:ea typeface="等线"/>
                </a:endParaRPr>
              </a:p>
            </p:txBody>
          </p:sp>
          <p:sp>
            <p:nvSpPr>
              <p:cNvPr id="49162" name="矩形 26632"/>
              <p:cNvSpPr/>
              <p:nvPr/>
            </p:nvSpPr>
            <p:spPr>
              <a:xfrm>
                <a:off x="2048" y="3441"/>
                <a:ext cx="388" cy="242"/>
              </a:xfrm>
              <a:prstGeom prst="rect">
                <a:avLst/>
              </a:prstGeom>
              <a:gradFill rotWithShape="0">
                <a:gsLst>
                  <a:gs pos="0">
                    <a:srgbClr val="767676"/>
                  </a:gs>
                  <a:gs pos="50000">
                    <a:srgbClr val="FFFFFF"/>
                  </a:gs>
                  <a:gs pos="100000">
                    <a:srgbClr val="767676"/>
                  </a:gs>
                </a:gsLst>
                <a:lin ang="5400000" scaled="1"/>
                <a:tileRect/>
              </a:gradFill>
              <a:ln w="9525">
                <a:noFill/>
              </a:ln>
            </p:spPr>
            <p:txBody>
              <a:bodyPr anchor="t"/>
              <a:p>
                <a:pPr eaLnBrk="0" hangingPunct="0"/>
                <a:endParaRPr lang="zh-CN" altLang="en-US">
                  <a:latin typeface="等线"/>
                  <a:ea typeface="等线"/>
                </a:endParaRPr>
              </a:p>
            </p:txBody>
          </p:sp>
          <p:sp>
            <p:nvSpPr>
              <p:cNvPr id="49163" name="椭圆 26633"/>
              <p:cNvSpPr/>
              <p:nvPr/>
            </p:nvSpPr>
            <p:spPr>
              <a:xfrm>
                <a:off x="2400" y="3443"/>
                <a:ext cx="71" cy="234"/>
              </a:xfrm>
              <a:prstGeom prst="ellipse">
                <a:avLst/>
              </a:prstGeom>
              <a:gradFill rotWithShape="0">
                <a:gsLst>
                  <a:gs pos="0">
                    <a:srgbClr val="767676"/>
                  </a:gs>
                  <a:gs pos="50000">
                    <a:schemeClr val="bg1"/>
                  </a:gs>
                  <a:gs pos="100000">
                    <a:srgbClr val="767676"/>
                  </a:gs>
                </a:gsLst>
                <a:lin ang="5400000" scaled="1"/>
                <a:tileRect/>
              </a:gradFill>
              <a:ln w="127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9164" name="椭圆 26634"/>
              <p:cNvSpPr/>
              <p:nvPr/>
            </p:nvSpPr>
            <p:spPr>
              <a:xfrm>
                <a:off x="2438" y="3519"/>
                <a:ext cx="20" cy="69"/>
              </a:xfrm>
              <a:prstGeom prst="ellipse">
                <a:avLst/>
              </a:prstGeom>
              <a:gradFill rotWithShape="0">
                <a:gsLst>
                  <a:gs pos="0">
                    <a:srgbClr val="767676"/>
                  </a:gs>
                  <a:gs pos="50000">
                    <a:schemeClr val="bg1"/>
                  </a:gs>
                  <a:gs pos="100000">
                    <a:srgbClr val="767676"/>
                  </a:gs>
                </a:gsLst>
                <a:lin ang="5400000" scaled="1"/>
                <a:tileRect/>
              </a:gradFill>
              <a:ln w="9525">
                <a:noFill/>
              </a:ln>
            </p:spPr>
            <p:txBody>
              <a:bodyPr anchor="t"/>
              <a:p>
                <a:pPr eaLnBrk="0" hangingPunct="0"/>
                <a:endParaRPr lang="zh-CN" altLang="en-US">
                  <a:latin typeface="等线"/>
                  <a:ea typeface="等线"/>
                </a:endParaRPr>
              </a:p>
            </p:txBody>
          </p:sp>
        </p:grpSp>
        <p:sp>
          <p:nvSpPr>
            <p:cNvPr id="49165" name="矩形 26635"/>
            <p:cNvSpPr/>
            <p:nvPr/>
          </p:nvSpPr>
          <p:spPr>
            <a:xfrm rot="3419336">
              <a:off x="1776" y="1152"/>
              <a:ext cx="672" cy="672"/>
            </a:xfrm>
            <a:prstGeom prst="rect">
              <a:avLst/>
            </a:prstGeom>
            <a:gradFill rotWithShape="1">
              <a:gsLst>
                <a:gs pos="0">
                  <a:schemeClr val="accent2"/>
                </a:gs>
                <a:gs pos="100000">
                  <a:srgbClr val="6E3A17"/>
                </a:gs>
              </a:gsLst>
              <a:lin ang="5400000" scaled="1"/>
              <a:tileRect/>
            </a:gradFill>
            <a:ln w="9525"/>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anchor="t">
              <a:flatTx/>
            </a:bodyPr>
            <a:p>
              <a:pPr eaLnBrk="0" hangingPunct="0"/>
              <a:endParaRPr lang="zh-CN" altLang="en-US">
                <a:latin typeface="等线"/>
                <a:ea typeface="等线"/>
              </a:endParaRPr>
            </a:p>
          </p:txBody>
        </p:sp>
        <p:grpSp>
          <p:nvGrpSpPr>
            <p:cNvPr id="49166" name="组合 26636"/>
            <p:cNvGrpSpPr/>
            <p:nvPr/>
          </p:nvGrpSpPr>
          <p:grpSpPr>
            <a:xfrm>
              <a:off x="2448" y="1296"/>
              <a:ext cx="624" cy="96"/>
              <a:chOff x="2003" y="3439"/>
              <a:chExt cx="468" cy="244"/>
            </a:xfrm>
          </p:grpSpPr>
          <p:sp>
            <p:nvSpPr>
              <p:cNvPr id="49167" name="椭圆 26637"/>
              <p:cNvSpPr/>
              <p:nvPr/>
            </p:nvSpPr>
            <p:spPr>
              <a:xfrm>
                <a:off x="2003" y="3439"/>
                <a:ext cx="79" cy="242"/>
              </a:xfrm>
              <a:prstGeom prst="ellipse">
                <a:avLst/>
              </a:prstGeom>
              <a:gradFill rotWithShape="0">
                <a:gsLst>
                  <a:gs pos="0">
                    <a:srgbClr val="767676"/>
                  </a:gs>
                  <a:gs pos="50000">
                    <a:srgbClr val="FFFFFF"/>
                  </a:gs>
                  <a:gs pos="100000">
                    <a:srgbClr val="767676"/>
                  </a:gs>
                </a:gsLst>
                <a:lin ang="5400000" scaled="1"/>
                <a:tileRect/>
              </a:gradFill>
              <a:ln w="9525">
                <a:noFill/>
              </a:ln>
            </p:spPr>
            <p:txBody>
              <a:bodyPr anchor="t"/>
              <a:p>
                <a:pPr eaLnBrk="0" hangingPunct="0"/>
                <a:endParaRPr lang="zh-CN" altLang="en-US">
                  <a:latin typeface="等线"/>
                  <a:ea typeface="等线"/>
                </a:endParaRPr>
              </a:p>
            </p:txBody>
          </p:sp>
          <p:sp>
            <p:nvSpPr>
              <p:cNvPr id="49168" name="矩形 26638"/>
              <p:cNvSpPr/>
              <p:nvPr/>
            </p:nvSpPr>
            <p:spPr>
              <a:xfrm>
                <a:off x="2048" y="3441"/>
                <a:ext cx="388" cy="242"/>
              </a:xfrm>
              <a:prstGeom prst="rect">
                <a:avLst/>
              </a:prstGeom>
              <a:gradFill rotWithShape="0">
                <a:gsLst>
                  <a:gs pos="0">
                    <a:srgbClr val="767676"/>
                  </a:gs>
                  <a:gs pos="50000">
                    <a:srgbClr val="FFFFFF"/>
                  </a:gs>
                  <a:gs pos="100000">
                    <a:srgbClr val="767676"/>
                  </a:gs>
                </a:gsLst>
                <a:lin ang="5400000" scaled="1"/>
                <a:tileRect/>
              </a:gradFill>
              <a:ln w="9525">
                <a:noFill/>
              </a:ln>
            </p:spPr>
            <p:txBody>
              <a:bodyPr anchor="t"/>
              <a:p>
                <a:pPr eaLnBrk="0" hangingPunct="0"/>
                <a:endParaRPr lang="zh-CN" altLang="en-US">
                  <a:latin typeface="等线"/>
                  <a:ea typeface="等线"/>
                </a:endParaRPr>
              </a:p>
            </p:txBody>
          </p:sp>
          <p:sp>
            <p:nvSpPr>
              <p:cNvPr id="49169" name="椭圆 26639"/>
              <p:cNvSpPr/>
              <p:nvPr/>
            </p:nvSpPr>
            <p:spPr>
              <a:xfrm>
                <a:off x="2400" y="3443"/>
                <a:ext cx="71" cy="234"/>
              </a:xfrm>
              <a:prstGeom prst="ellipse">
                <a:avLst/>
              </a:prstGeom>
              <a:gradFill rotWithShape="0">
                <a:gsLst>
                  <a:gs pos="0">
                    <a:srgbClr val="767676"/>
                  </a:gs>
                  <a:gs pos="50000">
                    <a:schemeClr val="bg1"/>
                  </a:gs>
                  <a:gs pos="100000">
                    <a:srgbClr val="767676"/>
                  </a:gs>
                </a:gsLst>
                <a:lin ang="5400000" scaled="1"/>
                <a:tileRect/>
              </a:gradFill>
              <a:ln w="127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9170" name="椭圆 26640"/>
              <p:cNvSpPr/>
              <p:nvPr/>
            </p:nvSpPr>
            <p:spPr>
              <a:xfrm>
                <a:off x="2438" y="3519"/>
                <a:ext cx="20" cy="69"/>
              </a:xfrm>
              <a:prstGeom prst="ellipse">
                <a:avLst/>
              </a:prstGeom>
              <a:gradFill rotWithShape="0">
                <a:gsLst>
                  <a:gs pos="0">
                    <a:srgbClr val="767676"/>
                  </a:gs>
                  <a:gs pos="50000">
                    <a:schemeClr val="bg1"/>
                  </a:gs>
                  <a:gs pos="100000">
                    <a:srgbClr val="767676"/>
                  </a:gs>
                </a:gsLst>
                <a:lin ang="5400000" scaled="1"/>
                <a:tileRect/>
              </a:gradFill>
              <a:ln w="9525">
                <a:noFill/>
              </a:ln>
            </p:spPr>
            <p:txBody>
              <a:bodyPr anchor="t"/>
              <a:p>
                <a:pPr eaLnBrk="0" hangingPunct="0"/>
                <a:endParaRPr lang="zh-CN" altLang="en-US">
                  <a:latin typeface="等线"/>
                  <a:ea typeface="等线"/>
                </a:endParaRPr>
              </a:p>
            </p:txBody>
          </p:sp>
        </p:grpSp>
        <p:sp>
          <p:nvSpPr>
            <p:cNvPr id="49171" name="矩形 26641"/>
            <p:cNvSpPr/>
            <p:nvPr/>
          </p:nvSpPr>
          <p:spPr>
            <a:xfrm rot="3419336">
              <a:off x="2880" y="1152"/>
              <a:ext cx="672" cy="672"/>
            </a:xfrm>
            <a:prstGeom prst="rect">
              <a:avLst/>
            </a:prstGeom>
            <a:gradFill rotWithShape="1">
              <a:gsLst>
                <a:gs pos="0">
                  <a:schemeClr val="hlink"/>
                </a:gs>
                <a:gs pos="100000">
                  <a:srgbClr val="022E59"/>
                </a:gs>
              </a:gsLst>
              <a:lin ang="5400000" scaled="1"/>
              <a:tileRect/>
            </a:gradFill>
            <a:ln w="9525"/>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anchor="t">
              <a:flatTx/>
            </a:bodyPr>
            <a:p>
              <a:pPr eaLnBrk="0" hangingPunct="0"/>
              <a:endParaRPr lang="zh-CN" altLang="en-US">
                <a:latin typeface="等线"/>
                <a:ea typeface="等线"/>
              </a:endParaRPr>
            </a:p>
          </p:txBody>
        </p:sp>
        <p:grpSp>
          <p:nvGrpSpPr>
            <p:cNvPr id="49172" name="组合 26642"/>
            <p:cNvGrpSpPr/>
            <p:nvPr/>
          </p:nvGrpSpPr>
          <p:grpSpPr>
            <a:xfrm>
              <a:off x="3600" y="1296"/>
              <a:ext cx="816" cy="96"/>
              <a:chOff x="2003" y="3439"/>
              <a:chExt cx="468" cy="244"/>
            </a:xfrm>
          </p:grpSpPr>
          <p:sp>
            <p:nvSpPr>
              <p:cNvPr id="49173" name="椭圆 26643"/>
              <p:cNvSpPr/>
              <p:nvPr/>
            </p:nvSpPr>
            <p:spPr>
              <a:xfrm>
                <a:off x="2003" y="3439"/>
                <a:ext cx="79" cy="242"/>
              </a:xfrm>
              <a:prstGeom prst="ellipse">
                <a:avLst/>
              </a:prstGeom>
              <a:gradFill rotWithShape="0">
                <a:gsLst>
                  <a:gs pos="0">
                    <a:srgbClr val="767676"/>
                  </a:gs>
                  <a:gs pos="50000">
                    <a:srgbClr val="FFFFFF"/>
                  </a:gs>
                  <a:gs pos="100000">
                    <a:srgbClr val="767676"/>
                  </a:gs>
                </a:gsLst>
                <a:lin ang="5400000" scaled="1"/>
                <a:tileRect/>
              </a:gradFill>
              <a:ln w="9525">
                <a:noFill/>
              </a:ln>
            </p:spPr>
            <p:txBody>
              <a:bodyPr anchor="t"/>
              <a:p>
                <a:pPr eaLnBrk="0" hangingPunct="0"/>
                <a:endParaRPr lang="zh-CN" altLang="en-US">
                  <a:latin typeface="等线"/>
                  <a:ea typeface="等线"/>
                </a:endParaRPr>
              </a:p>
            </p:txBody>
          </p:sp>
          <p:sp>
            <p:nvSpPr>
              <p:cNvPr id="49174" name="矩形 26644"/>
              <p:cNvSpPr/>
              <p:nvPr/>
            </p:nvSpPr>
            <p:spPr>
              <a:xfrm>
                <a:off x="2048" y="3441"/>
                <a:ext cx="388" cy="242"/>
              </a:xfrm>
              <a:prstGeom prst="rect">
                <a:avLst/>
              </a:prstGeom>
              <a:gradFill rotWithShape="0">
                <a:gsLst>
                  <a:gs pos="0">
                    <a:srgbClr val="767676"/>
                  </a:gs>
                  <a:gs pos="50000">
                    <a:srgbClr val="FFFFFF"/>
                  </a:gs>
                  <a:gs pos="100000">
                    <a:srgbClr val="767676"/>
                  </a:gs>
                </a:gsLst>
                <a:lin ang="5400000" scaled="1"/>
                <a:tileRect/>
              </a:gradFill>
              <a:ln w="9525">
                <a:noFill/>
              </a:ln>
            </p:spPr>
            <p:txBody>
              <a:bodyPr anchor="t"/>
              <a:p>
                <a:pPr eaLnBrk="0" hangingPunct="0"/>
                <a:endParaRPr lang="zh-CN" altLang="en-US">
                  <a:latin typeface="等线"/>
                  <a:ea typeface="等线"/>
                </a:endParaRPr>
              </a:p>
            </p:txBody>
          </p:sp>
          <p:sp>
            <p:nvSpPr>
              <p:cNvPr id="49175" name="椭圆 26645"/>
              <p:cNvSpPr/>
              <p:nvPr/>
            </p:nvSpPr>
            <p:spPr>
              <a:xfrm>
                <a:off x="2400" y="3443"/>
                <a:ext cx="71" cy="234"/>
              </a:xfrm>
              <a:prstGeom prst="ellipse">
                <a:avLst/>
              </a:prstGeom>
              <a:gradFill rotWithShape="0">
                <a:gsLst>
                  <a:gs pos="0">
                    <a:srgbClr val="767676"/>
                  </a:gs>
                  <a:gs pos="50000">
                    <a:schemeClr val="bg1"/>
                  </a:gs>
                  <a:gs pos="100000">
                    <a:srgbClr val="767676"/>
                  </a:gs>
                </a:gsLst>
                <a:lin ang="5400000" scaled="1"/>
                <a:tileRect/>
              </a:gradFill>
              <a:ln w="127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49176" name="椭圆 26646"/>
              <p:cNvSpPr/>
              <p:nvPr/>
            </p:nvSpPr>
            <p:spPr>
              <a:xfrm>
                <a:off x="2438" y="3519"/>
                <a:ext cx="20" cy="69"/>
              </a:xfrm>
              <a:prstGeom prst="ellipse">
                <a:avLst/>
              </a:prstGeom>
              <a:gradFill rotWithShape="0">
                <a:gsLst>
                  <a:gs pos="0">
                    <a:srgbClr val="767676"/>
                  </a:gs>
                  <a:gs pos="50000">
                    <a:schemeClr val="bg1"/>
                  </a:gs>
                  <a:gs pos="100000">
                    <a:srgbClr val="767676"/>
                  </a:gs>
                </a:gsLst>
                <a:lin ang="5400000" scaled="1"/>
                <a:tileRect/>
              </a:gradFill>
              <a:ln w="9525">
                <a:noFill/>
              </a:ln>
            </p:spPr>
            <p:txBody>
              <a:bodyPr anchor="t"/>
              <a:p>
                <a:pPr eaLnBrk="0" hangingPunct="0"/>
                <a:endParaRPr lang="zh-CN" altLang="en-US">
                  <a:latin typeface="等线"/>
                  <a:ea typeface="等线"/>
                </a:endParaRPr>
              </a:p>
            </p:txBody>
          </p:sp>
        </p:grpSp>
        <p:sp>
          <p:nvSpPr>
            <p:cNvPr id="49177" name="矩形 26647"/>
            <p:cNvSpPr/>
            <p:nvPr/>
          </p:nvSpPr>
          <p:spPr>
            <a:xfrm rot="3419336">
              <a:off x="4032" y="1152"/>
              <a:ext cx="672" cy="672"/>
            </a:xfrm>
            <a:prstGeom prst="rect">
              <a:avLst/>
            </a:prstGeom>
            <a:gradFill rotWithShape="1">
              <a:gsLst>
                <a:gs pos="0">
                  <a:schemeClr val="accent2"/>
                </a:gs>
                <a:gs pos="100000">
                  <a:srgbClr val="6E3A17"/>
                </a:gs>
              </a:gsLst>
              <a:lin ang="5400000" scaled="1"/>
              <a:tileRect/>
            </a:gradFill>
            <a:ln w="9525"/>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anchor="t">
              <a:flatTx/>
            </a:bodyPr>
            <a:p>
              <a:pPr eaLnBrk="0" hangingPunct="0"/>
              <a:endParaRPr lang="zh-CN" altLang="en-US">
                <a:latin typeface="等线"/>
                <a:ea typeface="等线"/>
              </a:endParaRPr>
            </a:p>
          </p:txBody>
        </p:sp>
      </p:grpSp>
      <p:sp>
        <p:nvSpPr>
          <p:cNvPr id="26649" name="矩形 26648"/>
          <p:cNvSpPr/>
          <p:nvPr/>
        </p:nvSpPr>
        <p:spPr>
          <a:xfrm>
            <a:off x="2752725" y="223838"/>
            <a:ext cx="5770563" cy="706438"/>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50000"/>
              </a:spcBef>
              <a:spcAft>
                <a:spcPct val="0"/>
              </a:spcAft>
              <a:buClrTx/>
              <a:buSzTx/>
              <a:buFontTx/>
              <a:buNone/>
            </a:pPr>
            <a:r>
              <a:rPr kumimoji="0" lang="zh-CN" altLang="en-US" sz="40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马克思主义物质观的意义</a:t>
            </a:r>
            <a:endParaRPr kumimoji="0" lang="zh-CN" altLang="en-US" sz="40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wipe(left)">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4" name="直接连接符 107523"/>
          <p:cNvSpPr/>
          <p:nvPr/>
        </p:nvSpPr>
        <p:spPr>
          <a:xfrm>
            <a:off x="2971800" y="5257800"/>
            <a:ext cx="403225" cy="0"/>
          </a:xfrm>
          <a:prstGeom prst="line">
            <a:avLst/>
          </a:prstGeom>
          <a:ln w="28575" cap="flat" cmpd="sng">
            <a:solidFill>
              <a:schemeClr val="tx1"/>
            </a:solidFill>
            <a:prstDash val="solid"/>
            <a:round/>
            <a:headEnd type="none" w="med" len="med"/>
            <a:tailEnd type="none" w="med" len="med"/>
          </a:ln>
        </p:spPr>
      </p:sp>
      <p:sp>
        <p:nvSpPr>
          <p:cNvPr id="107525" name="直接连接符 107524"/>
          <p:cNvSpPr/>
          <p:nvPr/>
        </p:nvSpPr>
        <p:spPr>
          <a:xfrm>
            <a:off x="2971800" y="1905000"/>
            <a:ext cx="0" cy="3352800"/>
          </a:xfrm>
          <a:prstGeom prst="line">
            <a:avLst/>
          </a:prstGeom>
          <a:ln w="28575" cap="flat" cmpd="sng">
            <a:solidFill>
              <a:schemeClr val="tx1"/>
            </a:solidFill>
            <a:prstDash val="solid"/>
            <a:round/>
            <a:headEnd type="none" w="med" len="med"/>
            <a:tailEnd type="none" w="med" len="med"/>
          </a:ln>
        </p:spPr>
      </p:sp>
      <p:sp>
        <p:nvSpPr>
          <p:cNvPr id="107526" name="矩形 107525"/>
          <p:cNvSpPr/>
          <p:nvPr/>
        </p:nvSpPr>
        <p:spPr>
          <a:xfrm>
            <a:off x="1981200" y="1295400"/>
            <a:ext cx="533400" cy="434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rPr>
              <a:t>世</a:t>
            </a:r>
            <a:endPar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rPr>
              <a:t>界</a:t>
            </a:r>
            <a:endPar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rPr>
              <a:t>物</a:t>
            </a:r>
            <a:endPar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rPr>
              <a:t>质</a:t>
            </a:r>
            <a:endPar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rPr>
              <a:t>的</a:t>
            </a:r>
            <a:endPar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rPr>
              <a:t>统</a:t>
            </a:r>
            <a:endPar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rPr>
              <a:t>一</a:t>
            </a:r>
            <a:endPar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rPr>
              <a:t>性</a:t>
            </a:r>
            <a:endParaRPr kumimoji="0" lang="zh-CN" altLang="en-US" sz="2500" b="0" i="0" u="none" strike="noStrike" kern="1200" cap="none" spc="0" normalizeH="0" baseline="0" noProof="1" dirty="0">
              <a:solidFill>
                <a:srgbClr val="663300"/>
              </a:solidFill>
              <a:effectLst>
                <a:outerShdw blurRad="38100" dist="38100" dir="2700000">
                  <a:srgbClr val="C0C0C0"/>
                </a:outerShdw>
              </a:effectLst>
              <a:latin typeface="Times New Roman" panose="02020603050405020304" pitchFamily="18" charset="0"/>
              <a:ea typeface="黑体" panose="02010609060101010101" charset="-122"/>
              <a:cs typeface="+mn-cs"/>
            </a:endParaRPr>
          </a:p>
        </p:txBody>
      </p:sp>
      <p:sp>
        <p:nvSpPr>
          <p:cNvPr id="107527" name="直接连接符 107526"/>
          <p:cNvSpPr/>
          <p:nvPr/>
        </p:nvSpPr>
        <p:spPr>
          <a:xfrm>
            <a:off x="2514600" y="3200400"/>
            <a:ext cx="457200" cy="0"/>
          </a:xfrm>
          <a:prstGeom prst="line">
            <a:avLst/>
          </a:prstGeom>
          <a:ln w="28575" cap="flat" cmpd="sng">
            <a:solidFill>
              <a:schemeClr val="tx1"/>
            </a:solidFill>
            <a:prstDash val="solid"/>
            <a:round/>
            <a:headEnd type="none" w="med" len="med"/>
            <a:tailEnd type="none" w="med" len="med"/>
          </a:ln>
        </p:spPr>
      </p:sp>
      <p:sp>
        <p:nvSpPr>
          <p:cNvPr id="107528" name="直接连接符 107527"/>
          <p:cNvSpPr/>
          <p:nvPr/>
        </p:nvSpPr>
        <p:spPr>
          <a:xfrm>
            <a:off x="2971800" y="1905000"/>
            <a:ext cx="381000" cy="0"/>
          </a:xfrm>
          <a:prstGeom prst="line">
            <a:avLst/>
          </a:prstGeom>
          <a:ln w="28575" cap="flat" cmpd="sng">
            <a:solidFill>
              <a:schemeClr val="tx1"/>
            </a:solidFill>
            <a:prstDash val="solid"/>
            <a:round/>
            <a:headEnd type="none" w="med" len="med"/>
            <a:tailEnd type="none" w="med" len="med"/>
          </a:ln>
        </p:spPr>
      </p:sp>
      <p:sp>
        <p:nvSpPr>
          <p:cNvPr id="107529" name="矩形 107528"/>
          <p:cNvSpPr/>
          <p:nvPr/>
        </p:nvSpPr>
        <p:spPr>
          <a:xfrm>
            <a:off x="3352800" y="1600200"/>
            <a:ext cx="2743200" cy="533400"/>
          </a:xfrm>
          <a:prstGeom prst="rect">
            <a:avLst/>
          </a:prstGeom>
          <a:noFill/>
          <a:ln w="28575" cap="flat" cmpd="sng">
            <a:solidFill>
              <a:schemeClr val="tx1"/>
            </a:solidFill>
            <a:prstDash val="solid"/>
            <a:miter/>
            <a:headEnd type="none" w="med" len="med"/>
            <a:tailEnd type="none" w="med" len="med"/>
          </a:ln>
        </p:spPr>
        <p:txBody>
          <a:bodyPr wrap="none" anchor="ctr"/>
          <a:p>
            <a:pPr eaLnBrk="1" fontAlgn="base" hangingPunct="1"/>
            <a:endParaRPr sz="2400" strike="noStrike" noProof="1" dirty="0">
              <a:solidFill>
                <a:schemeClr val="accent2"/>
              </a:solidFill>
              <a:effectLst>
                <a:outerShdw blurRad="38100" dist="38100" dir="2700000">
                  <a:srgbClr val="C0C0C0"/>
                </a:outerShdw>
              </a:effectLst>
              <a:latin typeface="黑体" panose="02010609060101010101" charset="-122"/>
              <a:ea typeface="黑体" panose="02010609060101010101" charset="-122"/>
            </a:endParaRPr>
          </a:p>
        </p:txBody>
      </p:sp>
      <p:sp>
        <p:nvSpPr>
          <p:cNvPr id="107530" name="矩形 107529"/>
          <p:cNvSpPr/>
          <p:nvPr/>
        </p:nvSpPr>
        <p:spPr>
          <a:xfrm>
            <a:off x="3352800" y="4953000"/>
            <a:ext cx="16764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006600"/>
                </a:solidFill>
                <a:effectLst>
                  <a:outerShdw blurRad="38100" dist="38100" dir="2700000">
                    <a:srgbClr val="C0C0C0"/>
                  </a:outerShdw>
                </a:effectLst>
                <a:latin typeface="楷体_GB2312" pitchFamily="49" charset="-122"/>
                <a:ea typeface="隶书" panose="02010509060101010101" pitchFamily="49" charset="-122"/>
                <a:cs typeface="+mn-cs"/>
              </a:rPr>
              <a:t>多元论</a:t>
            </a:r>
            <a:endParaRPr kumimoji="0" lang="zh-CN" altLang="en-US" sz="2500" b="0" i="0" u="none" strike="noStrike" kern="1200" cap="none" spc="0" normalizeH="0" baseline="0" noProof="1">
              <a:solidFill>
                <a:srgbClr val="006600"/>
              </a:solidFill>
              <a:effectLst>
                <a:outerShdw blurRad="38100" dist="38100" dir="2700000">
                  <a:srgbClr val="C0C0C0"/>
                </a:outerShdw>
              </a:effectLst>
              <a:latin typeface="楷体_GB2312" pitchFamily="49" charset="-122"/>
              <a:ea typeface="隶书" panose="02010509060101010101" pitchFamily="49" charset="-122"/>
              <a:cs typeface="+mn-cs"/>
            </a:endParaRPr>
          </a:p>
        </p:txBody>
      </p:sp>
      <p:sp>
        <p:nvSpPr>
          <p:cNvPr id="107531" name="矩形 107530"/>
          <p:cNvSpPr/>
          <p:nvPr/>
        </p:nvSpPr>
        <p:spPr>
          <a:xfrm>
            <a:off x="8229600" y="1828800"/>
            <a:ext cx="20574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主观精神</a:t>
            </a:r>
            <a:endParaRPr kumimoji="0" lang="zh-CN" altLang="en-US" sz="2400" b="0" i="0" u="none" strike="noStrike"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107532" name="矩形 107531"/>
          <p:cNvSpPr/>
          <p:nvPr/>
        </p:nvSpPr>
        <p:spPr>
          <a:xfrm>
            <a:off x="3352800" y="1631950"/>
            <a:ext cx="2743200" cy="476250"/>
          </a:xfrm>
          <a:prstGeom prst="rect">
            <a:avLst/>
          </a:prstGeom>
          <a:noFill/>
          <a:ln w="28575" cap="flat" cmpd="sng">
            <a:solidFill>
              <a:schemeClr val="tx1"/>
            </a:solidFill>
            <a:prstDash val="solid"/>
            <a:miter/>
            <a:headEnd type="none" w="med" len="med"/>
            <a:tailEnd type="none" w="med" len="med"/>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隶书" panose="02010509060101010101" pitchFamily="49" charset="-122"/>
                <a:cs typeface="+mn-cs"/>
              </a:rPr>
              <a:t>唯物主义一元论</a:t>
            </a:r>
            <a:endParaRPr kumimoji="0" lang="zh-CN" altLang="en-US" sz="25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sp>
        <p:nvSpPr>
          <p:cNvPr id="107533" name="直接连接符 107532"/>
          <p:cNvSpPr/>
          <p:nvPr/>
        </p:nvSpPr>
        <p:spPr>
          <a:xfrm>
            <a:off x="7848600" y="2133600"/>
            <a:ext cx="0" cy="838200"/>
          </a:xfrm>
          <a:prstGeom prst="line">
            <a:avLst/>
          </a:prstGeom>
          <a:ln w="28575" cap="flat" cmpd="sng">
            <a:solidFill>
              <a:schemeClr val="tx1"/>
            </a:solidFill>
            <a:prstDash val="solid"/>
            <a:round/>
            <a:headEnd type="none" w="med" len="med"/>
            <a:tailEnd type="none" w="med" len="med"/>
          </a:ln>
        </p:spPr>
      </p:sp>
      <p:sp>
        <p:nvSpPr>
          <p:cNvPr id="107534" name="直接连接符 107533"/>
          <p:cNvSpPr/>
          <p:nvPr/>
        </p:nvSpPr>
        <p:spPr>
          <a:xfrm>
            <a:off x="7848600" y="2133600"/>
            <a:ext cx="381000" cy="0"/>
          </a:xfrm>
          <a:prstGeom prst="line">
            <a:avLst/>
          </a:prstGeom>
          <a:ln w="28575" cap="flat" cmpd="sng">
            <a:solidFill>
              <a:schemeClr val="tx1"/>
            </a:solidFill>
            <a:prstDash val="solid"/>
            <a:round/>
            <a:headEnd type="none" w="med" len="med"/>
            <a:tailEnd type="none" w="med" len="med"/>
          </a:ln>
        </p:spPr>
      </p:sp>
      <p:sp>
        <p:nvSpPr>
          <p:cNvPr id="107535" name="直接连接符 107534"/>
          <p:cNvSpPr/>
          <p:nvPr/>
        </p:nvSpPr>
        <p:spPr>
          <a:xfrm>
            <a:off x="6172200" y="2667000"/>
            <a:ext cx="304800" cy="0"/>
          </a:xfrm>
          <a:prstGeom prst="line">
            <a:avLst/>
          </a:prstGeom>
          <a:ln w="28575" cap="flat" cmpd="sng">
            <a:solidFill>
              <a:schemeClr val="tx1"/>
            </a:solidFill>
            <a:prstDash val="solid"/>
            <a:round/>
            <a:headEnd type="none" w="med" len="med"/>
            <a:tailEnd type="none" w="med" len="med"/>
          </a:ln>
        </p:spPr>
      </p:sp>
      <p:sp>
        <p:nvSpPr>
          <p:cNvPr id="107536" name="直接连接符 107535"/>
          <p:cNvSpPr/>
          <p:nvPr/>
        </p:nvSpPr>
        <p:spPr>
          <a:xfrm>
            <a:off x="7848600" y="2971800"/>
            <a:ext cx="403225" cy="0"/>
          </a:xfrm>
          <a:prstGeom prst="line">
            <a:avLst/>
          </a:prstGeom>
          <a:ln w="28575" cap="flat" cmpd="sng">
            <a:solidFill>
              <a:schemeClr val="tx1"/>
            </a:solidFill>
            <a:prstDash val="solid"/>
            <a:round/>
            <a:headEnd type="none" w="med" len="med"/>
            <a:tailEnd type="none" w="med" len="med"/>
          </a:ln>
        </p:spPr>
      </p:sp>
      <p:sp>
        <p:nvSpPr>
          <p:cNvPr id="107537" name="矩形 107536"/>
          <p:cNvSpPr/>
          <p:nvPr/>
        </p:nvSpPr>
        <p:spPr>
          <a:xfrm>
            <a:off x="8229600" y="2590800"/>
            <a:ext cx="19812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客观精神</a:t>
            </a:r>
            <a:endParaRPr kumimoji="0" lang="zh-CN" altLang="en-US" sz="2400" b="0" i="0" u="none" strike="noStrike"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107538" name="直接连接符 107537"/>
          <p:cNvSpPr/>
          <p:nvPr/>
        </p:nvSpPr>
        <p:spPr>
          <a:xfrm>
            <a:off x="5181600" y="3429000"/>
            <a:ext cx="0" cy="533400"/>
          </a:xfrm>
          <a:prstGeom prst="line">
            <a:avLst/>
          </a:prstGeom>
          <a:ln w="28575" cap="flat" cmpd="sng">
            <a:solidFill>
              <a:schemeClr val="tx1"/>
            </a:solidFill>
            <a:prstDash val="solid"/>
            <a:round/>
            <a:headEnd type="none" w="med" len="med"/>
            <a:tailEnd type="none" w="med" len="med"/>
          </a:ln>
        </p:spPr>
      </p:sp>
      <p:sp>
        <p:nvSpPr>
          <p:cNvPr id="107539" name="直接连接符 107538"/>
          <p:cNvSpPr/>
          <p:nvPr/>
        </p:nvSpPr>
        <p:spPr>
          <a:xfrm>
            <a:off x="5181600" y="3429000"/>
            <a:ext cx="381000" cy="0"/>
          </a:xfrm>
          <a:prstGeom prst="line">
            <a:avLst/>
          </a:prstGeom>
          <a:ln w="28575" cap="flat" cmpd="sng">
            <a:solidFill>
              <a:schemeClr val="tx1"/>
            </a:solidFill>
            <a:prstDash val="solid"/>
            <a:round/>
            <a:headEnd type="none" w="med" len="med"/>
            <a:tailEnd type="none" w="med" len="med"/>
          </a:ln>
        </p:spPr>
      </p:sp>
      <p:sp>
        <p:nvSpPr>
          <p:cNvPr id="107540" name="直接连接符 107539"/>
          <p:cNvSpPr/>
          <p:nvPr/>
        </p:nvSpPr>
        <p:spPr>
          <a:xfrm>
            <a:off x="5181600" y="3962400"/>
            <a:ext cx="403225" cy="0"/>
          </a:xfrm>
          <a:prstGeom prst="line">
            <a:avLst/>
          </a:prstGeom>
          <a:ln w="28575" cap="flat" cmpd="sng">
            <a:solidFill>
              <a:schemeClr val="tx1"/>
            </a:solidFill>
            <a:prstDash val="solid"/>
            <a:round/>
            <a:headEnd type="none" w="med" len="med"/>
            <a:tailEnd type="none" w="med" len="med"/>
          </a:ln>
        </p:spPr>
      </p:sp>
      <p:sp>
        <p:nvSpPr>
          <p:cNvPr id="107541" name="矩形 107540"/>
          <p:cNvSpPr/>
          <p:nvPr/>
        </p:nvSpPr>
        <p:spPr>
          <a:xfrm>
            <a:off x="5562600" y="3733800"/>
            <a:ext cx="17526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精神</a:t>
            </a:r>
            <a:endParaRPr kumimoji="0" lang="zh-CN" altLang="en-US" sz="2400" b="0" i="0" u="none" strike="noStrike"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107542" name="直接连接符 107541"/>
          <p:cNvSpPr/>
          <p:nvPr/>
        </p:nvSpPr>
        <p:spPr>
          <a:xfrm>
            <a:off x="4953000" y="3733800"/>
            <a:ext cx="228600" cy="0"/>
          </a:xfrm>
          <a:prstGeom prst="line">
            <a:avLst/>
          </a:prstGeom>
          <a:ln w="28575" cap="flat" cmpd="sng">
            <a:solidFill>
              <a:schemeClr val="tx1"/>
            </a:solidFill>
            <a:prstDash val="solid"/>
            <a:round/>
            <a:headEnd type="none" w="med" len="med"/>
            <a:tailEnd type="none" w="med" len="med"/>
          </a:ln>
        </p:spPr>
      </p:sp>
      <p:sp>
        <p:nvSpPr>
          <p:cNvPr id="107543" name="直接连接符 107542"/>
          <p:cNvSpPr/>
          <p:nvPr/>
        </p:nvSpPr>
        <p:spPr>
          <a:xfrm>
            <a:off x="2971800" y="2667000"/>
            <a:ext cx="381000" cy="0"/>
          </a:xfrm>
          <a:prstGeom prst="line">
            <a:avLst/>
          </a:prstGeom>
          <a:ln w="28575" cap="flat" cmpd="sng">
            <a:solidFill>
              <a:schemeClr val="tx1"/>
            </a:solidFill>
            <a:prstDash val="solid"/>
            <a:round/>
            <a:headEnd type="none" w="med" len="med"/>
            <a:tailEnd type="none" w="med" len="med"/>
          </a:ln>
        </p:spPr>
      </p:sp>
      <p:sp>
        <p:nvSpPr>
          <p:cNvPr id="107544" name="矩形 107543"/>
          <p:cNvSpPr/>
          <p:nvPr/>
        </p:nvSpPr>
        <p:spPr>
          <a:xfrm>
            <a:off x="3352800" y="2362200"/>
            <a:ext cx="28194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隶书" panose="02010509060101010101" pitchFamily="49" charset="-122"/>
                <a:cs typeface="+mn-cs"/>
              </a:rPr>
              <a:t>唯心主义一元论</a:t>
            </a:r>
            <a:endParaRPr kumimoji="0" lang="zh-CN" altLang="en-US" sz="25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sp>
        <p:nvSpPr>
          <p:cNvPr id="107545" name="直接连接符 107544"/>
          <p:cNvSpPr/>
          <p:nvPr/>
        </p:nvSpPr>
        <p:spPr>
          <a:xfrm>
            <a:off x="2971800" y="3733800"/>
            <a:ext cx="304800" cy="0"/>
          </a:xfrm>
          <a:prstGeom prst="line">
            <a:avLst/>
          </a:prstGeom>
          <a:ln w="28575" cap="flat" cmpd="sng">
            <a:solidFill>
              <a:schemeClr val="tx1"/>
            </a:solidFill>
            <a:prstDash val="solid"/>
            <a:round/>
            <a:headEnd type="none" w="med" len="med"/>
            <a:tailEnd type="none" w="med" len="med"/>
          </a:ln>
        </p:spPr>
      </p:sp>
      <p:sp>
        <p:nvSpPr>
          <p:cNvPr id="107546" name="直接连接符 107545"/>
          <p:cNvSpPr/>
          <p:nvPr/>
        </p:nvSpPr>
        <p:spPr>
          <a:xfrm>
            <a:off x="6096000" y="1752600"/>
            <a:ext cx="381000" cy="0"/>
          </a:xfrm>
          <a:prstGeom prst="line">
            <a:avLst/>
          </a:prstGeom>
          <a:ln w="28575" cap="flat" cmpd="sng">
            <a:solidFill>
              <a:schemeClr val="tx1"/>
            </a:solidFill>
            <a:prstDash val="solid"/>
            <a:round/>
            <a:headEnd type="none" w="med" len="med"/>
            <a:tailEnd type="none" w="med" len="med"/>
          </a:ln>
        </p:spPr>
      </p:sp>
      <p:sp>
        <p:nvSpPr>
          <p:cNvPr id="107547" name="矩形 107546"/>
          <p:cNvSpPr/>
          <p:nvPr/>
        </p:nvSpPr>
        <p:spPr>
          <a:xfrm>
            <a:off x="6477000" y="1447800"/>
            <a:ext cx="14478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物质</a:t>
            </a:r>
            <a:endParaRPr kumimoji="0" lang="zh-CN" altLang="en-US" sz="2400" b="0" i="0" u="none" strike="noStrike"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107548" name="矩形 107547"/>
          <p:cNvSpPr/>
          <p:nvPr/>
        </p:nvSpPr>
        <p:spPr>
          <a:xfrm>
            <a:off x="6477000" y="2362200"/>
            <a:ext cx="12192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精神</a:t>
            </a:r>
            <a:endParaRPr kumimoji="0" lang="zh-CN" altLang="en-US" sz="2400" b="0" i="0" u="none" strike="noStrike"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107549" name="直接连接符 107548"/>
          <p:cNvSpPr/>
          <p:nvPr/>
        </p:nvSpPr>
        <p:spPr>
          <a:xfrm>
            <a:off x="7696200" y="2590800"/>
            <a:ext cx="152400" cy="0"/>
          </a:xfrm>
          <a:prstGeom prst="line">
            <a:avLst/>
          </a:prstGeom>
          <a:ln w="28575" cap="flat" cmpd="sng">
            <a:solidFill>
              <a:schemeClr val="tx1"/>
            </a:solidFill>
            <a:prstDash val="solid"/>
            <a:round/>
            <a:headEnd type="none" w="med" len="med"/>
            <a:tailEnd type="none" w="med" len="med"/>
          </a:ln>
        </p:spPr>
      </p:sp>
      <p:sp>
        <p:nvSpPr>
          <p:cNvPr id="107550" name="矩形 107549"/>
          <p:cNvSpPr/>
          <p:nvPr/>
        </p:nvSpPr>
        <p:spPr>
          <a:xfrm>
            <a:off x="3276600" y="3429000"/>
            <a:ext cx="16002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500" b="0" i="0" u="none" strike="noStrike" kern="1200" cap="none" spc="0" normalizeH="0" baseline="0" noProof="1" dirty="0">
                <a:solidFill>
                  <a:srgbClr val="006600"/>
                </a:solidFill>
                <a:effectLst>
                  <a:outerShdw blurRad="38100" dist="38100" dir="2700000">
                    <a:srgbClr val="C0C0C0"/>
                  </a:outerShdw>
                </a:effectLst>
                <a:latin typeface="楷体_GB2312" pitchFamily="49" charset="-122"/>
                <a:ea typeface="隶书" panose="02010509060101010101" pitchFamily="49" charset="-122"/>
                <a:cs typeface="+mn-cs"/>
              </a:rPr>
              <a:t>二元论</a:t>
            </a:r>
            <a:endParaRPr kumimoji="0" lang="zh-CN" altLang="en-US" sz="2500" b="0" i="0" u="none" strike="noStrike" kern="1200" cap="none" spc="0" normalizeH="0" baseline="0" noProof="1">
              <a:solidFill>
                <a:srgbClr val="006600"/>
              </a:solidFill>
              <a:effectLst>
                <a:outerShdw blurRad="38100" dist="38100" dir="2700000">
                  <a:srgbClr val="C0C0C0"/>
                </a:outerShdw>
              </a:effectLst>
              <a:latin typeface="楷体_GB2312" pitchFamily="49" charset="-122"/>
              <a:ea typeface="隶书" panose="02010509060101010101" pitchFamily="49" charset="-122"/>
              <a:cs typeface="+mn-cs"/>
            </a:endParaRPr>
          </a:p>
        </p:txBody>
      </p:sp>
      <p:sp>
        <p:nvSpPr>
          <p:cNvPr id="107551" name="直接连接符 107550"/>
          <p:cNvSpPr/>
          <p:nvPr/>
        </p:nvSpPr>
        <p:spPr>
          <a:xfrm>
            <a:off x="4876800" y="3733800"/>
            <a:ext cx="304800" cy="0"/>
          </a:xfrm>
          <a:prstGeom prst="line">
            <a:avLst/>
          </a:prstGeom>
          <a:ln w="28575" cap="flat" cmpd="sng">
            <a:solidFill>
              <a:schemeClr val="tx1"/>
            </a:solidFill>
            <a:prstDash val="solid"/>
            <a:round/>
            <a:headEnd type="none" w="med" len="med"/>
            <a:tailEnd type="none" w="med" len="med"/>
          </a:ln>
        </p:spPr>
      </p:sp>
      <p:sp>
        <p:nvSpPr>
          <p:cNvPr id="107552" name="矩形 107551"/>
          <p:cNvSpPr/>
          <p:nvPr/>
        </p:nvSpPr>
        <p:spPr>
          <a:xfrm>
            <a:off x="5562600" y="3048000"/>
            <a:ext cx="18288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物质</a:t>
            </a:r>
            <a:endParaRPr kumimoji="0" lang="zh-CN" altLang="en-US" sz="2400" b="0" i="0" u="none" strike="noStrike"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107553" name="直接连接符 107552"/>
          <p:cNvSpPr/>
          <p:nvPr/>
        </p:nvSpPr>
        <p:spPr>
          <a:xfrm>
            <a:off x="5257800" y="4800600"/>
            <a:ext cx="0" cy="1143000"/>
          </a:xfrm>
          <a:prstGeom prst="line">
            <a:avLst/>
          </a:prstGeom>
          <a:ln w="28575" cap="flat" cmpd="sng">
            <a:solidFill>
              <a:schemeClr val="tx1"/>
            </a:solidFill>
            <a:prstDash val="solid"/>
            <a:round/>
            <a:headEnd type="none" w="med" len="med"/>
            <a:tailEnd type="none" w="med" len="med"/>
          </a:ln>
        </p:spPr>
      </p:sp>
      <p:sp>
        <p:nvSpPr>
          <p:cNvPr id="107554" name="直接连接符 107553"/>
          <p:cNvSpPr/>
          <p:nvPr/>
        </p:nvSpPr>
        <p:spPr>
          <a:xfrm>
            <a:off x="5257800" y="4800600"/>
            <a:ext cx="381000" cy="0"/>
          </a:xfrm>
          <a:prstGeom prst="line">
            <a:avLst/>
          </a:prstGeom>
          <a:ln w="28575" cap="flat" cmpd="sng">
            <a:solidFill>
              <a:schemeClr val="tx1"/>
            </a:solidFill>
            <a:prstDash val="solid"/>
            <a:round/>
            <a:headEnd type="none" w="med" len="med"/>
            <a:tailEnd type="none" w="med" len="med"/>
          </a:ln>
        </p:spPr>
      </p:sp>
      <p:sp>
        <p:nvSpPr>
          <p:cNvPr id="107555" name="直接连接符 107554"/>
          <p:cNvSpPr/>
          <p:nvPr/>
        </p:nvSpPr>
        <p:spPr>
          <a:xfrm>
            <a:off x="5257800" y="5410200"/>
            <a:ext cx="403225" cy="0"/>
          </a:xfrm>
          <a:prstGeom prst="line">
            <a:avLst/>
          </a:prstGeom>
          <a:ln w="28575" cap="flat" cmpd="sng">
            <a:solidFill>
              <a:schemeClr val="tx1"/>
            </a:solidFill>
            <a:prstDash val="solid"/>
            <a:round/>
            <a:headEnd type="none" w="med" len="med"/>
            <a:tailEnd type="none" w="med" len="med"/>
          </a:ln>
        </p:spPr>
      </p:sp>
      <p:sp>
        <p:nvSpPr>
          <p:cNvPr id="107556" name="矩形 107555"/>
          <p:cNvSpPr/>
          <p:nvPr/>
        </p:nvSpPr>
        <p:spPr>
          <a:xfrm>
            <a:off x="5638800" y="5181600"/>
            <a:ext cx="27432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精神世界</a:t>
            </a:r>
            <a:endParaRPr kumimoji="0" lang="zh-CN" altLang="en-US" sz="2400" b="0" i="0" u="none" strike="noStrike"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107557" name="直接连接符 107556"/>
          <p:cNvSpPr/>
          <p:nvPr/>
        </p:nvSpPr>
        <p:spPr>
          <a:xfrm>
            <a:off x="5029200" y="5181600"/>
            <a:ext cx="228600" cy="0"/>
          </a:xfrm>
          <a:prstGeom prst="line">
            <a:avLst/>
          </a:prstGeom>
          <a:ln w="28575" cap="flat" cmpd="sng">
            <a:solidFill>
              <a:schemeClr val="tx1"/>
            </a:solidFill>
            <a:prstDash val="solid"/>
            <a:round/>
            <a:headEnd type="none" w="med" len="med"/>
            <a:tailEnd type="none" w="med" len="med"/>
          </a:ln>
        </p:spPr>
      </p:sp>
      <p:sp>
        <p:nvSpPr>
          <p:cNvPr id="107558" name="矩形 107557"/>
          <p:cNvSpPr/>
          <p:nvPr/>
        </p:nvSpPr>
        <p:spPr>
          <a:xfrm>
            <a:off x="5638800" y="4495800"/>
            <a:ext cx="2362200" cy="533400"/>
          </a:xfrm>
          <a:prstGeom prst="rect">
            <a:avLst/>
          </a:prstGeom>
          <a:no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物质世界</a:t>
            </a:r>
            <a:endParaRPr kumimoji="0" lang="zh-CN" altLang="en-US" sz="2400" b="0" i="0" u="none" strike="noStrike"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107559" name="直接连接符 107558"/>
          <p:cNvSpPr/>
          <p:nvPr/>
        </p:nvSpPr>
        <p:spPr>
          <a:xfrm>
            <a:off x="5257800" y="5943600"/>
            <a:ext cx="381000" cy="0"/>
          </a:xfrm>
          <a:prstGeom prst="line">
            <a:avLst/>
          </a:prstGeom>
          <a:ln w="28575" cap="flat" cmpd="sng">
            <a:solidFill>
              <a:schemeClr val="tx1"/>
            </a:solidFill>
            <a:prstDash val="solid"/>
            <a:round/>
            <a:headEnd type="none" w="med" len="med"/>
            <a:tailEnd type="none" w="med" len="med"/>
          </a:ln>
        </p:spPr>
      </p:sp>
      <p:sp>
        <p:nvSpPr>
          <p:cNvPr id="107560" name="矩形 107559"/>
          <p:cNvSpPr/>
          <p:nvPr/>
        </p:nvSpPr>
        <p:spPr>
          <a:xfrm>
            <a:off x="5638800" y="5867400"/>
            <a:ext cx="2971800" cy="5334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客观知识世界</a:t>
            </a:r>
            <a:endParaRPr kumimoji="0" lang="zh-CN" altLang="en-US" sz="2400" b="0" i="0" u="none" strike="noStrike"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107561" name="文本框 107560"/>
          <p:cNvSpPr txBox="1"/>
          <p:nvPr/>
        </p:nvSpPr>
        <p:spPr>
          <a:xfrm>
            <a:off x="2895600" y="333375"/>
            <a:ext cx="6553200" cy="736600"/>
          </a:xfrm>
          <a:prstGeom prst="rect">
            <a:avLst/>
          </a:prstGeom>
          <a:noFill/>
          <a:ln w="9525">
            <a:noFill/>
          </a:ln>
        </p:spPr>
        <p:txBody>
          <a:bodyPr>
            <a:spAutoFit/>
          </a:bodyPr>
          <a:p>
            <a:pPr marR="0" defTabSz="914400">
              <a:spcBef>
                <a:spcPct val="50000"/>
              </a:spcBef>
              <a:buClrTx/>
              <a:buSzTx/>
              <a:buFontTx/>
            </a:pPr>
            <a:r>
              <a:rPr kumimoji="0" lang="zh-CN" altLang="en-US" sz="42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（三）世界的物质统一性</a:t>
            </a:r>
            <a:endParaRPr kumimoji="0" lang="zh-CN" altLang="en-US" sz="4200" kern="1200" cap="none" spc="0" normalizeH="0" baseline="0" noProof="1">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grpSp>
        <p:nvGrpSpPr>
          <p:cNvPr id="107562" name="组合 107561"/>
          <p:cNvGrpSpPr/>
          <p:nvPr/>
        </p:nvGrpSpPr>
        <p:grpSpPr>
          <a:xfrm>
            <a:off x="1524000" y="1068388"/>
            <a:ext cx="9144000" cy="496887"/>
            <a:chOff x="0" y="816"/>
            <a:chExt cx="5760" cy="372"/>
          </a:xfrm>
        </p:grpSpPr>
        <p:pic>
          <p:nvPicPr>
            <p:cNvPr id="50216" name="图片 107562"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50217" name="图片 107563"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07526"/>
                                        </p:tgtEl>
                                        <p:attrNameLst>
                                          <p:attrName>style.visibility</p:attrName>
                                        </p:attrNameLst>
                                      </p:cBhvr>
                                      <p:to>
                                        <p:strVal val="visible"/>
                                      </p:to>
                                    </p:set>
                                    <p:animEffect transition="in" filter="box(out)">
                                      <p:cBhvr>
                                        <p:cTn id="7" dur="500"/>
                                        <p:tgtEl>
                                          <p:spTgt spid="1075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7527"/>
                                        </p:tgtEl>
                                        <p:attrNameLst>
                                          <p:attrName>style.visibility</p:attrName>
                                        </p:attrNameLst>
                                      </p:cBhvr>
                                      <p:to>
                                        <p:strVal val="visible"/>
                                      </p:to>
                                    </p:set>
                                    <p:animEffect transition="in" filter="wipe(left)">
                                      <p:cBhvr>
                                        <p:cTn id="11" dur="500"/>
                                        <p:tgtEl>
                                          <p:spTgt spid="107527"/>
                                        </p:tgtEl>
                                      </p:cBhvr>
                                    </p:animEffect>
                                  </p:childTnLst>
                                </p:cTn>
                              </p:par>
                            </p:childTnLst>
                          </p:cTn>
                        </p:par>
                        <p:par>
                          <p:cTn id="12" fill="hold">
                            <p:stCondLst>
                              <p:cond delay="1000"/>
                            </p:stCondLst>
                            <p:childTnLst>
                              <p:par>
                                <p:cTn id="13" presetID="16" presetClass="entr" presetSubtype="26" fill="hold" nodeType="afterEffect">
                                  <p:stCondLst>
                                    <p:cond delay="0"/>
                                  </p:stCondLst>
                                  <p:childTnLst>
                                    <p:set>
                                      <p:cBhvr>
                                        <p:cTn id="14" dur="1" fill="hold">
                                          <p:stCondLst>
                                            <p:cond delay="0"/>
                                          </p:stCondLst>
                                        </p:cTn>
                                        <p:tgtEl>
                                          <p:spTgt spid="107525"/>
                                        </p:tgtEl>
                                        <p:attrNameLst>
                                          <p:attrName>style.visibility</p:attrName>
                                        </p:attrNameLst>
                                      </p:cBhvr>
                                      <p:to>
                                        <p:strVal val="visible"/>
                                      </p:to>
                                    </p:set>
                                    <p:animEffect transition="in" filter="barn(inHorizontal)">
                                      <p:cBhvr>
                                        <p:cTn id="15" dur="500"/>
                                        <p:tgtEl>
                                          <p:spTgt spid="1075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7528"/>
                                        </p:tgtEl>
                                        <p:attrNameLst>
                                          <p:attrName>style.visibility</p:attrName>
                                        </p:attrNameLst>
                                      </p:cBhvr>
                                      <p:to>
                                        <p:strVal val="visible"/>
                                      </p:to>
                                    </p:set>
                                    <p:animEffect transition="in" filter="wipe(left)">
                                      <p:cBhvr>
                                        <p:cTn id="19" dur="500"/>
                                        <p:tgtEl>
                                          <p:spTgt spid="10752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7532">
                                            <p:txEl>
                                              <p:charRg st="0" end="8"/>
                                            </p:txEl>
                                          </p:spTgt>
                                        </p:tgtEl>
                                        <p:attrNameLst>
                                          <p:attrName>style.visibility</p:attrName>
                                        </p:attrNameLst>
                                      </p:cBhvr>
                                      <p:to>
                                        <p:strVal val="visible"/>
                                      </p:to>
                                    </p:set>
                                    <p:animEffect transition="in" filter="wipe(left)">
                                      <p:cBhvr>
                                        <p:cTn id="23" dur="500"/>
                                        <p:tgtEl>
                                          <p:spTgt spid="107532">
                                            <p:txEl>
                                              <p:charRg st="0" end="8"/>
                                            </p:txEl>
                                          </p:spTgt>
                                        </p:tgtEl>
                                      </p:cBhvr>
                                    </p:animEffect>
                                  </p:childTnLst>
                                </p:cTn>
                              </p:par>
                            </p:childTnLst>
                          </p:cTn>
                        </p:par>
                        <p:par>
                          <p:cTn id="24" fill="hold">
                            <p:stCondLst>
                              <p:cond delay="2500"/>
                            </p:stCondLst>
                            <p:childTnLst>
                              <p:par>
                                <p:cTn id="25" presetID="4" presetClass="entr" presetSubtype="32" fill="hold" grpId="0" nodeType="afterEffect">
                                  <p:stCondLst>
                                    <p:cond delay="0"/>
                                  </p:stCondLst>
                                  <p:childTnLst>
                                    <p:set>
                                      <p:cBhvr>
                                        <p:cTn id="26" dur="1" fill="hold">
                                          <p:stCondLst>
                                            <p:cond delay="0"/>
                                          </p:stCondLst>
                                        </p:cTn>
                                        <p:tgtEl>
                                          <p:spTgt spid="107529"/>
                                        </p:tgtEl>
                                        <p:attrNameLst>
                                          <p:attrName>style.visibility</p:attrName>
                                        </p:attrNameLst>
                                      </p:cBhvr>
                                      <p:to>
                                        <p:strVal val="visible"/>
                                      </p:to>
                                    </p:set>
                                    <p:animEffect transition="in" filter="box(out)">
                                      <p:cBhvr>
                                        <p:cTn id="27" dur="500"/>
                                        <p:tgtEl>
                                          <p:spTgt spid="10752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07546"/>
                                        </p:tgtEl>
                                        <p:attrNameLst>
                                          <p:attrName>style.visibility</p:attrName>
                                        </p:attrNameLst>
                                      </p:cBhvr>
                                      <p:to>
                                        <p:strVal val="visible"/>
                                      </p:to>
                                    </p:set>
                                    <p:animEffect transition="in" filter="wipe(left)">
                                      <p:cBhvr>
                                        <p:cTn id="31" dur="500"/>
                                        <p:tgtEl>
                                          <p:spTgt spid="107546"/>
                                        </p:tgtEl>
                                      </p:cBhvr>
                                    </p:animEffect>
                                  </p:childTnLst>
                                </p:cTn>
                              </p:par>
                            </p:childTnLst>
                          </p:cTn>
                        </p:par>
                        <p:par>
                          <p:cTn id="32" fill="hold">
                            <p:stCondLst>
                              <p:cond delay="3500"/>
                            </p:stCondLst>
                            <p:childTnLst>
                              <p:par>
                                <p:cTn id="33" presetID="4" presetClass="entr" presetSubtype="32" fill="hold" grpId="0" nodeType="afterEffect">
                                  <p:stCondLst>
                                    <p:cond delay="0"/>
                                  </p:stCondLst>
                                  <p:childTnLst>
                                    <p:set>
                                      <p:cBhvr>
                                        <p:cTn id="34" dur="1" fill="hold">
                                          <p:stCondLst>
                                            <p:cond delay="0"/>
                                          </p:stCondLst>
                                        </p:cTn>
                                        <p:tgtEl>
                                          <p:spTgt spid="107547"/>
                                        </p:tgtEl>
                                        <p:attrNameLst>
                                          <p:attrName>style.visibility</p:attrName>
                                        </p:attrNameLst>
                                      </p:cBhvr>
                                      <p:to>
                                        <p:strVal val="visible"/>
                                      </p:to>
                                    </p:set>
                                    <p:animEffect transition="in" filter="box(out)">
                                      <p:cBhvr>
                                        <p:cTn id="35" dur="500"/>
                                        <p:tgtEl>
                                          <p:spTgt spid="107547"/>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07543"/>
                                        </p:tgtEl>
                                        <p:attrNameLst>
                                          <p:attrName>style.visibility</p:attrName>
                                        </p:attrNameLst>
                                      </p:cBhvr>
                                      <p:to>
                                        <p:strVal val="visible"/>
                                      </p:to>
                                    </p:set>
                                    <p:animEffect transition="in" filter="wipe(left)">
                                      <p:cBhvr>
                                        <p:cTn id="39" dur="500"/>
                                        <p:tgtEl>
                                          <p:spTgt spid="107543"/>
                                        </p:tgtEl>
                                      </p:cBhvr>
                                    </p:animEffect>
                                  </p:childTnLst>
                                </p:cTn>
                              </p:par>
                            </p:childTnLst>
                          </p:cTn>
                        </p:par>
                        <p:par>
                          <p:cTn id="40" fill="hold">
                            <p:stCondLst>
                              <p:cond delay="4500"/>
                            </p:stCondLst>
                            <p:childTnLst>
                              <p:par>
                                <p:cTn id="41" presetID="4" presetClass="entr" presetSubtype="32" fill="hold" grpId="0" nodeType="afterEffect">
                                  <p:stCondLst>
                                    <p:cond delay="0"/>
                                  </p:stCondLst>
                                  <p:childTnLst>
                                    <p:set>
                                      <p:cBhvr>
                                        <p:cTn id="42" dur="1" fill="hold">
                                          <p:stCondLst>
                                            <p:cond delay="0"/>
                                          </p:stCondLst>
                                        </p:cTn>
                                        <p:tgtEl>
                                          <p:spTgt spid="107544"/>
                                        </p:tgtEl>
                                        <p:attrNameLst>
                                          <p:attrName>style.visibility</p:attrName>
                                        </p:attrNameLst>
                                      </p:cBhvr>
                                      <p:to>
                                        <p:strVal val="visible"/>
                                      </p:to>
                                    </p:set>
                                    <p:animEffect transition="in" filter="box(out)">
                                      <p:cBhvr>
                                        <p:cTn id="43" dur="500"/>
                                        <p:tgtEl>
                                          <p:spTgt spid="107544"/>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07535"/>
                                        </p:tgtEl>
                                        <p:attrNameLst>
                                          <p:attrName>style.visibility</p:attrName>
                                        </p:attrNameLst>
                                      </p:cBhvr>
                                      <p:to>
                                        <p:strVal val="visible"/>
                                      </p:to>
                                    </p:set>
                                    <p:animEffect transition="in" filter="wipe(left)">
                                      <p:cBhvr>
                                        <p:cTn id="47" dur="500"/>
                                        <p:tgtEl>
                                          <p:spTgt spid="107535"/>
                                        </p:tgtEl>
                                      </p:cBhvr>
                                    </p:animEffect>
                                  </p:childTnLst>
                                </p:cTn>
                              </p:par>
                            </p:childTnLst>
                          </p:cTn>
                        </p:par>
                        <p:par>
                          <p:cTn id="48" fill="hold">
                            <p:stCondLst>
                              <p:cond delay="5500"/>
                            </p:stCondLst>
                            <p:childTnLst>
                              <p:par>
                                <p:cTn id="49" presetID="4" presetClass="entr" presetSubtype="32" fill="hold" grpId="0" nodeType="afterEffect">
                                  <p:stCondLst>
                                    <p:cond delay="0"/>
                                  </p:stCondLst>
                                  <p:childTnLst>
                                    <p:set>
                                      <p:cBhvr>
                                        <p:cTn id="50" dur="1" fill="hold">
                                          <p:stCondLst>
                                            <p:cond delay="0"/>
                                          </p:stCondLst>
                                        </p:cTn>
                                        <p:tgtEl>
                                          <p:spTgt spid="107548"/>
                                        </p:tgtEl>
                                        <p:attrNameLst>
                                          <p:attrName>style.visibility</p:attrName>
                                        </p:attrNameLst>
                                      </p:cBhvr>
                                      <p:to>
                                        <p:strVal val="visible"/>
                                      </p:to>
                                    </p:set>
                                    <p:animEffect transition="in" filter="box(out)">
                                      <p:cBhvr>
                                        <p:cTn id="51" dur="500"/>
                                        <p:tgtEl>
                                          <p:spTgt spid="107548"/>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107549"/>
                                        </p:tgtEl>
                                        <p:attrNameLst>
                                          <p:attrName>style.visibility</p:attrName>
                                        </p:attrNameLst>
                                      </p:cBhvr>
                                      <p:to>
                                        <p:strVal val="visible"/>
                                      </p:to>
                                    </p:set>
                                    <p:animEffect transition="in" filter="wipe(left)">
                                      <p:cBhvr>
                                        <p:cTn id="55" dur="500"/>
                                        <p:tgtEl>
                                          <p:spTgt spid="107549"/>
                                        </p:tgtEl>
                                      </p:cBhvr>
                                    </p:animEffect>
                                  </p:childTnLst>
                                </p:cTn>
                              </p:par>
                            </p:childTnLst>
                          </p:cTn>
                        </p:par>
                        <p:par>
                          <p:cTn id="56" fill="hold">
                            <p:stCondLst>
                              <p:cond delay="6500"/>
                            </p:stCondLst>
                            <p:childTnLst>
                              <p:par>
                                <p:cTn id="57" presetID="16" presetClass="entr" presetSubtype="26" fill="hold" nodeType="afterEffect">
                                  <p:stCondLst>
                                    <p:cond delay="0"/>
                                  </p:stCondLst>
                                  <p:childTnLst>
                                    <p:set>
                                      <p:cBhvr>
                                        <p:cTn id="58" dur="1" fill="hold">
                                          <p:stCondLst>
                                            <p:cond delay="0"/>
                                          </p:stCondLst>
                                        </p:cTn>
                                        <p:tgtEl>
                                          <p:spTgt spid="107533"/>
                                        </p:tgtEl>
                                        <p:attrNameLst>
                                          <p:attrName>style.visibility</p:attrName>
                                        </p:attrNameLst>
                                      </p:cBhvr>
                                      <p:to>
                                        <p:strVal val="visible"/>
                                      </p:to>
                                    </p:set>
                                    <p:animEffect transition="in" filter="barn(inHorizontal)">
                                      <p:cBhvr>
                                        <p:cTn id="59" dur="500"/>
                                        <p:tgtEl>
                                          <p:spTgt spid="107533"/>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107534"/>
                                        </p:tgtEl>
                                        <p:attrNameLst>
                                          <p:attrName>style.visibility</p:attrName>
                                        </p:attrNameLst>
                                      </p:cBhvr>
                                      <p:to>
                                        <p:strVal val="visible"/>
                                      </p:to>
                                    </p:set>
                                    <p:animEffect transition="in" filter="wipe(left)">
                                      <p:cBhvr>
                                        <p:cTn id="63" dur="500"/>
                                        <p:tgtEl>
                                          <p:spTgt spid="107534"/>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107536"/>
                                        </p:tgtEl>
                                        <p:attrNameLst>
                                          <p:attrName>style.visibility</p:attrName>
                                        </p:attrNameLst>
                                      </p:cBhvr>
                                      <p:to>
                                        <p:strVal val="visible"/>
                                      </p:to>
                                    </p:set>
                                    <p:animEffect transition="in" filter="wipe(left)">
                                      <p:cBhvr>
                                        <p:cTn id="67" dur="500"/>
                                        <p:tgtEl>
                                          <p:spTgt spid="107536"/>
                                        </p:tgtEl>
                                      </p:cBhvr>
                                    </p:animEffect>
                                  </p:childTnLst>
                                </p:cTn>
                              </p:par>
                            </p:childTnLst>
                          </p:cTn>
                        </p:par>
                        <p:par>
                          <p:cTn id="68" fill="hold">
                            <p:stCondLst>
                              <p:cond delay="8000"/>
                            </p:stCondLst>
                            <p:childTnLst>
                              <p:par>
                                <p:cTn id="69" presetID="4" presetClass="entr" presetSubtype="32" fill="hold" grpId="0" nodeType="afterEffect">
                                  <p:stCondLst>
                                    <p:cond delay="0"/>
                                  </p:stCondLst>
                                  <p:childTnLst>
                                    <p:set>
                                      <p:cBhvr>
                                        <p:cTn id="70" dur="1" fill="hold">
                                          <p:stCondLst>
                                            <p:cond delay="0"/>
                                          </p:stCondLst>
                                        </p:cTn>
                                        <p:tgtEl>
                                          <p:spTgt spid="107531"/>
                                        </p:tgtEl>
                                        <p:attrNameLst>
                                          <p:attrName>style.visibility</p:attrName>
                                        </p:attrNameLst>
                                      </p:cBhvr>
                                      <p:to>
                                        <p:strVal val="visible"/>
                                      </p:to>
                                    </p:set>
                                    <p:animEffect transition="in" filter="box(out)">
                                      <p:cBhvr>
                                        <p:cTn id="71" dur="500"/>
                                        <p:tgtEl>
                                          <p:spTgt spid="107531"/>
                                        </p:tgtEl>
                                      </p:cBhvr>
                                    </p:animEffect>
                                  </p:childTnLst>
                                </p:cTn>
                              </p:par>
                            </p:childTnLst>
                          </p:cTn>
                        </p:par>
                        <p:par>
                          <p:cTn id="72" fill="hold">
                            <p:stCondLst>
                              <p:cond delay="8500"/>
                            </p:stCondLst>
                            <p:childTnLst>
                              <p:par>
                                <p:cTn id="73" presetID="4" presetClass="entr" presetSubtype="32" fill="hold" grpId="0" nodeType="afterEffect">
                                  <p:stCondLst>
                                    <p:cond delay="0"/>
                                  </p:stCondLst>
                                  <p:childTnLst>
                                    <p:set>
                                      <p:cBhvr>
                                        <p:cTn id="74" dur="1" fill="hold">
                                          <p:stCondLst>
                                            <p:cond delay="0"/>
                                          </p:stCondLst>
                                        </p:cTn>
                                        <p:tgtEl>
                                          <p:spTgt spid="107537"/>
                                        </p:tgtEl>
                                        <p:attrNameLst>
                                          <p:attrName>style.visibility</p:attrName>
                                        </p:attrNameLst>
                                      </p:cBhvr>
                                      <p:to>
                                        <p:strVal val="visible"/>
                                      </p:to>
                                    </p:set>
                                    <p:animEffect transition="in" filter="box(out)">
                                      <p:cBhvr>
                                        <p:cTn id="75" dur="500"/>
                                        <p:tgtEl>
                                          <p:spTgt spid="107537"/>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107545"/>
                                        </p:tgtEl>
                                        <p:attrNameLst>
                                          <p:attrName>style.visibility</p:attrName>
                                        </p:attrNameLst>
                                      </p:cBhvr>
                                      <p:to>
                                        <p:strVal val="visible"/>
                                      </p:to>
                                    </p:set>
                                    <p:animEffect transition="in" filter="wipe(left)">
                                      <p:cBhvr>
                                        <p:cTn id="79" dur="500"/>
                                        <p:tgtEl>
                                          <p:spTgt spid="107545"/>
                                        </p:tgtEl>
                                      </p:cBhvr>
                                    </p:animEffect>
                                  </p:childTnLst>
                                </p:cTn>
                              </p:par>
                            </p:childTnLst>
                          </p:cTn>
                        </p:par>
                        <p:par>
                          <p:cTn id="80" fill="hold">
                            <p:stCondLst>
                              <p:cond delay="9500"/>
                            </p:stCondLst>
                            <p:childTnLst>
                              <p:par>
                                <p:cTn id="81" presetID="4" presetClass="entr" presetSubtype="32" fill="hold" grpId="0" nodeType="afterEffect">
                                  <p:stCondLst>
                                    <p:cond delay="0"/>
                                  </p:stCondLst>
                                  <p:childTnLst>
                                    <p:set>
                                      <p:cBhvr>
                                        <p:cTn id="82" dur="1" fill="hold">
                                          <p:stCondLst>
                                            <p:cond delay="0"/>
                                          </p:stCondLst>
                                        </p:cTn>
                                        <p:tgtEl>
                                          <p:spTgt spid="107550"/>
                                        </p:tgtEl>
                                        <p:attrNameLst>
                                          <p:attrName>style.visibility</p:attrName>
                                        </p:attrNameLst>
                                      </p:cBhvr>
                                      <p:to>
                                        <p:strVal val="visible"/>
                                      </p:to>
                                    </p:set>
                                    <p:animEffect transition="in" filter="box(out)">
                                      <p:cBhvr>
                                        <p:cTn id="83" dur="500"/>
                                        <p:tgtEl>
                                          <p:spTgt spid="107550"/>
                                        </p:tgtEl>
                                      </p:cBhvr>
                                    </p:animEffect>
                                  </p:childTnLst>
                                </p:cTn>
                              </p:par>
                            </p:childTnLst>
                          </p:cTn>
                        </p:par>
                        <p:par>
                          <p:cTn id="84" fill="hold">
                            <p:stCondLst>
                              <p:cond delay="10000"/>
                            </p:stCondLst>
                            <p:childTnLst>
                              <p:par>
                                <p:cTn id="85" presetID="22" presetClass="entr" presetSubtype="8" fill="hold" nodeType="afterEffect">
                                  <p:stCondLst>
                                    <p:cond delay="0"/>
                                  </p:stCondLst>
                                  <p:childTnLst>
                                    <p:set>
                                      <p:cBhvr>
                                        <p:cTn id="86" dur="1" fill="hold">
                                          <p:stCondLst>
                                            <p:cond delay="0"/>
                                          </p:stCondLst>
                                        </p:cTn>
                                        <p:tgtEl>
                                          <p:spTgt spid="107524"/>
                                        </p:tgtEl>
                                        <p:attrNameLst>
                                          <p:attrName>style.visibility</p:attrName>
                                        </p:attrNameLst>
                                      </p:cBhvr>
                                      <p:to>
                                        <p:strVal val="visible"/>
                                      </p:to>
                                    </p:set>
                                    <p:animEffect transition="in" filter="wipe(left)">
                                      <p:cBhvr>
                                        <p:cTn id="87" dur="500"/>
                                        <p:tgtEl>
                                          <p:spTgt spid="107524"/>
                                        </p:tgtEl>
                                      </p:cBhvr>
                                    </p:animEffect>
                                  </p:childTnLst>
                                </p:cTn>
                              </p:par>
                            </p:childTnLst>
                          </p:cTn>
                        </p:par>
                        <p:par>
                          <p:cTn id="88" fill="hold">
                            <p:stCondLst>
                              <p:cond delay="10500"/>
                            </p:stCondLst>
                            <p:childTnLst>
                              <p:par>
                                <p:cTn id="89" presetID="4" presetClass="entr" presetSubtype="32" fill="hold" grpId="0" nodeType="afterEffect">
                                  <p:stCondLst>
                                    <p:cond delay="0"/>
                                  </p:stCondLst>
                                  <p:childTnLst>
                                    <p:set>
                                      <p:cBhvr>
                                        <p:cTn id="90" dur="1" fill="hold">
                                          <p:stCondLst>
                                            <p:cond delay="0"/>
                                          </p:stCondLst>
                                        </p:cTn>
                                        <p:tgtEl>
                                          <p:spTgt spid="107530"/>
                                        </p:tgtEl>
                                        <p:attrNameLst>
                                          <p:attrName>style.visibility</p:attrName>
                                        </p:attrNameLst>
                                      </p:cBhvr>
                                      <p:to>
                                        <p:strVal val="visible"/>
                                      </p:to>
                                    </p:set>
                                    <p:animEffect transition="in" filter="box(out)">
                                      <p:cBhvr>
                                        <p:cTn id="91" dur="500"/>
                                        <p:tgtEl>
                                          <p:spTgt spid="107530"/>
                                        </p:tgtEl>
                                      </p:cBhvr>
                                    </p:animEffect>
                                  </p:childTnLst>
                                </p:cTn>
                              </p:par>
                            </p:childTnLst>
                          </p:cTn>
                        </p:par>
                        <p:par>
                          <p:cTn id="92" fill="hold">
                            <p:stCondLst>
                              <p:cond delay="11000"/>
                            </p:stCondLst>
                            <p:childTnLst>
                              <p:par>
                                <p:cTn id="93" presetID="22" presetClass="entr" presetSubtype="8" fill="hold" nodeType="afterEffect">
                                  <p:stCondLst>
                                    <p:cond delay="0"/>
                                  </p:stCondLst>
                                  <p:childTnLst>
                                    <p:set>
                                      <p:cBhvr>
                                        <p:cTn id="94" dur="1" fill="hold">
                                          <p:stCondLst>
                                            <p:cond delay="0"/>
                                          </p:stCondLst>
                                        </p:cTn>
                                        <p:tgtEl>
                                          <p:spTgt spid="107551"/>
                                        </p:tgtEl>
                                        <p:attrNameLst>
                                          <p:attrName>style.visibility</p:attrName>
                                        </p:attrNameLst>
                                      </p:cBhvr>
                                      <p:to>
                                        <p:strVal val="visible"/>
                                      </p:to>
                                    </p:set>
                                    <p:animEffect transition="in" filter="wipe(left)">
                                      <p:cBhvr>
                                        <p:cTn id="95" dur="500"/>
                                        <p:tgtEl>
                                          <p:spTgt spid="107551"/>
                                        </p:tgtEl>
                                      </p:cBhvr>
                                    </p:animEffect>
                                  </p:childTnLst>
                                </p:cTn>
                              </p:par>
                            </p:childTnLst>
                          </p:cTn>
                        </p:par>
                        <p:par>
                          <p:cTn id="96" fill="hold">
                            <p:stCondLst>
                              <p:cond delay="11500"/>
                            </p:stCondLst>
                            <p:childTnLst>
                              <p:par>
                                <p:cTn id="97" presetID="16" presetClass="entr" presetSubtype="26" fill="hold" nodeType="afterEffect">
                                  <p:stCondLst>
                                    <p:cond delay="0"/>
                                  </p:stCondLst>
                                  <p:childTnLst>
                                    <p:set>
                                      <p:cBhvr>
                                        <p:cTn id="98" dur="1" fill="hold">
                                          <p:stCondLst>
                                            <p:cond delay="0"/>
                                          </p:stCondLst>
                                        </p:cTn>
                                        <p:tgtEl>
                                          <p:spTgt spid="107538"/>
                                        </p:tgtEl>
                                        <p:attrNameLst>
                                          <p:attrName>style.visibility</p:attrName>
                                        </p:attrNameLst>
                                      </p:cBhvr>
                                      <p:to>
                                        <p:strVal val="visible"/>
                                      </p:to>
                                    </p:set>
                                    <p:animEffect transition="in" filter="barn(inHorizontal)">
                                      <p:cBhvr>
                                        <p:cTn id="99" dur="500"/>
                                        <p:tgtEl>
                                          <p:spTgt spid="107538"/>
                                        </p:tgtEl>
                                      </p:cBhvr>
                                    </p:animEffect>
                                  </p:childTnLst>
                                </p:cTn>
                              </p:par>
                            </p:childTnLst>
                          </p:cTn>
                        </p:par>
                        <p:par>
                          <p:cTn id="100" fill="hold">
                            <p:stCondLst>
                              <p:cond delay="12000"/>
                            </p:stCondLst>
                            <p:childTnLst>
                              <p:par>
                                <p:cTn id="101" presetID="22" presetClass="entr" presetSubtype="8" fill="hold" nodeType="afterEffect">
                                  <p:stCondLst>
                                    <p:cond delay="0"/>
                                  </p:stCondLst>
                                  <p:childTnLst>
                                    <p:set>
                                      <p:cBhvr>
                                        <p:cTn id="102" dur="1" fill="hold">
                                          <p:stCondLst>
                                            <p:cond delay="0"/>
                                          </p:stCondLst>
                                        </p:cTn>
                                        <p:tgtEl>
                                          <p:spTgt spid="107539"/>
                                        </p:tgtEl>
                                        <p:attrNameLst>
                                          <p:attrName>style.visibility</p:attrName>
                                        </p:attrNameLst>
                                      </p:cBhvr>
                                      <p:to>
                                        <p:strVal val="visible"/>
                                      </p:to>
                                    </p:set>
                                    <p:animEffect transition="in" filter="wipe(left)">
                                      <p:cBhvr>
                                        <p:cTn id="103" dur="500"/>
                                        <p:tgtEl>
                                          <p:spTgt spid="107539"/>
                                        </p:tgtEl>
                                      </p:cBhvr>
                                    </p:animEffect>
                                  </p:childTnLst>
                                </p:cTn>
                              </p:par>
                            </p:childTnLst>
                          </p:cTn>
                        </p:par>
                        <p:par>
                          <p:cTn id="104" fill="hold">
                            <p:stCondLst>
                              <p:cond delay="12500"/>
                            </p:stCondLst>
                            <p:childTnLst>
                              <p:par>
                                <p:cTn id="105" presetID="4" presetClass="entr" presetSubtype="32" fill="hold" grpId="0" nodeType="afterEffect">
                                  <p:stCondLst>
                                    <p:cond delay="0"/>
                                  </p:stCondLst>
                                  <p:childTnLst>
                                    <p:set>
                                      <p:cBhvr>
                                        <p:cTn id="106" dur="1" fill="hold">
                                          <p:stCondLst>
                                            <p:cond delay="0"/>
                                          </p:stCondLst>
                                        </p:cTn>
                                        <p:tgtEl>
                                          <p:spTgt spid="107552"/>
                                        </p:tgtEl>
                                        <p:attrNameLst>
                                          <p:attrName>style.visibility</p:attrName>
                                        </p:attrNameLst>
                                      </p:cBhvr>
                                      <p:to>
                                        <p:strVal val="visible"/>
                                      </p:to>
                                    </p:set>
                                    <p:animEffect transition="in" filter="box(out)">
                                      <p:cBhvr>
                                        <p:cTn id="107" dur="500"/>
                                        <p:tgtEl>
                                          <p:spTgt spid="107552"/>
                                        </p:tgtEl>
                                      </p:cBhvr>
                                    </p:animEffect>
                                  </p:childTnLst>
                                </p:cTn>
                              </p:par>
                            </p:childTnLst>
                          </p:cTn>
                        </p:par>
                        <p:par>
                          <p:cTn id="108" fill="hold">
                            <p:stCondLst>
                              <p:cond delay="13000"/>
                            </p:stCondLst>
                            <p:childTnLst>
                              <p:par>
                                <p:cTn id="109" presetID="22" presetClass="entr" presetSubtype="2" fill="hold" nodeType="afterEffect">
                                  <p:stCondLst>
                                    <p:cond delay="0"/>
                                  </p:stCondLst>
                                  <p:childTnLst>
                                    <p:set>
                                      <p:cBhvr>
                                        <p:cTn id="110" dur="1" fill="hold">
                                          <p:stCondLst>
                                            <p:cond delay="0"/>
                                          </p:stCondLst>
                                        </p:cTn>
                                        <p:tgtEl>
                                          <p:spTgt spid="107542"/>
                                        </p:tgtEl>
                                        <p:attrNameLst>
                                          <p:attrName>style.visibility</p:attrName>
                                        </p:attrNameLst>
                                      </p:cBhvr>
                                      <p:to>
                                        <p:strVal val="visible"/>
                                      </p:to>
                                    </p:set>
                                    <p:animEffect transition="in" filter="wipe(right)">
                                      <p:cBhvr>
                                        <p:cTn id="111" dur="500"/>
                                        <p:tgtEl>
                                          <p:spTgt spid="107542"/>
                                        </p:tgtEl>
                                      </p:cBhvr>
                                    </p:animEffect>
                                  </p:childTnLst>
                                </p:cTn>
                              </p:par>
                            </p:childTnLst>
                          </p:cTn>
                        </p:par>
                        <p:par>
                          <p:cTn id="112" fill="hold">
                            <p:stCondLst>
                              <p:cond delay="13500"/>
                            </p:stCondLst>
                            <p:childTnLst>
                              <p:par>
                                <p:cTn id="113" presetID="22" presetClass="entr" presetSubtype="8" fill="hold" nodeType="afterEffect">
                                  <p:stCondLst>
                                    <p:cond delay="0"/>
                                  </p:stCondLst>
                                  <p:childTnLst>
                                    <p:set>
                                      <p:cBhvr>
                                        <p:cTn id="114" dur="1" fill="hold">
                                          <p:stCondLst>
                                            <p:cond delay="0"/>
                                          </p:stCondLst>
                                        </p:cTn>
                                        <p:tgtEl>
                                          <p:spTgt spid="107540"/>
                                        </p:tgtEl>
                                        <p:attrNameLst>
                                          <p:attrName>style.visibility</p:attrName>
                                        </p:attrNameLst>
                                      </p:cBhvr>
                                      <p:to>
                                        <p:strVal val="visible"/>
                                      </p:to>
                                    </p:set>
                                    <p:animEffect transition="in" filter="wipe(left)">
                                      <p:cBhvr>
                                        <p:cTn id="115" dur="500"/>
                                        <p:tgtEl>
                                          <p:spTgt spid="107540"/>
                                        </p:tgtEl>
                                      </p:cBhvr>
                                    </p:animEffect>
                                  </p:childTnLst>
                                </p:cTn>
                              </p:par>
                            </p:childTnLst>
                          </p:cTn>
                        </p:par>
                        <p:par>
                          <p:cTn id="116" fill="hold">
                            <p:stCondLst>
                              <p:cond delay="14000"/>
                            </p:stCondLst>
                            <p:childTnLst>
                              <p:par>
                                <p:cTn id="117" presetID="4" presetClass="entr" presetSubtype="32" fill="hold" grpId="0" nodeType="afterEffect">
                                  <p:stCondLst>
                                    <p:cond delay="0"/>
                                  </p:stCondLst>
                                  <p:childTnLst>
                                    <p:set>
                                      <p:cBhvr>
                                        <p:cTn id="118" dur="1" fill="hold">
                                          <p:stCondLst>
                                            <p:cond delay="0"/>
                                          </p:stCondLst>
                                        </p:cTn>
                                        <p:tgtEl>
                                          <p:spTgt spid="107541"/>
                                        </p:tgtEl>
                                        <p:attrNameLst>
                                          <p:attrName>style.visibility</p:attrName>
                                        </p:attrNameLst>
                                      </p:cBhvr>
                                      <p:to>
                                        <p:strVal val="visible"/>
                                      </p:to>
                                    </p:set>
                                    <p:animEffect transition="in" filter="box(out)">
                                      <p:cBhvr>
                                        <p:cTn id="119" dur="500"/>
                                        <p:tgtEl>
                                          <p:spTgt spid="107541"/>
                                        </p:tgtEl>
                                      </p:cBhvr>
                                    </p:animEffect>
                                  </p:childTnLst>
                                </p:cTn>
                              </p:par>
                            </p:childTnLst>
                          </p:cTn>
                        </p:par>
                        <p:par>
                          <p:cTn id="120" fill="hold">
                            <p:stCondLst>
                              <p:cond delay="14500"/>
                            </p:stCondLst>
                            <p:childTnLst>
                              <p:par>
                                <p:cTn id="121" presetID="22" presetClass="entr" presetSubtype="2" fill="hold" nodeType="afterEffect">
                                  <p:stCondLst>
                                    <p:cond delay="0"/>
                                  </p:stCondLst>
                                  <p:childTnLst>
                                    <p:set>
                                      <p:cBhvr>
                                        <p:cTn id="122" dur="1" fill="hold">
                                          <p:stCondLst>
                                            <p:cond delay="0"/>
                                          </p:stCondLst>
                                        </p:cTn>
                                        <p:tgtEl>
                                          <p:spTgt spid="107557"/>
                                        </p:tgtEl>
                                        <p:attrNameLst>
                                          <p:attrName>style.visibility</p:attrName>
                                        </p:attrNameLst>
                                      </p:cBhvr>
                                      <p:to>
                                        <p:strVal val="visible"/>
                                      </p:to>
                                    </p:set>
                                    <p:animEffect transition="in" filter="wipe(right)">
                                      <p:cBhvr>
                                        <p:cTn id="123" dur="500"/>
                                        <p:tgtEl>
                                          <p:spTgt spid="107557"/>
                                        </p:tgtEl>
                                      </p:cBhvr>
                                    </p:animEffect>
                                  </p:childTnLst>
                                </p:cTn>
                              </p:par>
                            </p:childTnLst>
                          </p:cTn>
                        </p:par>
                        <p:par>
                          <p:cTn id="124" fill="hold">
                            <p:stCondLst>
                              <p:cond delay="15000"/>
                            </p:stCondLst>
                            <p:childTnLst>
                              <p:par>
                                <p:cTn id="125" presetID="16" presetClass="entr" presetSubtype="26" fill="hold" nodeType="afterEffect">
                                  <p:stCondLst>
                                    <p:cond delay="0"/>
                                  </p:stCondLst>
                                  <p:childTnLst>
                                    <p:set>
                                      <p:cBhvr>
                                        <p:cTn id="126" dur="1" fill="hold">
                                          <p:stCondLst>
                                            <p:cond delay="0"/>
                                          </p:stCondLst>
                                        </p:cTn>
                                        <p:tgtEl>
                                          <p:spTgt spid="107553"/>
                                        </p:tgtEl>
                                        <p:attrNameLst>
                                          <p:attrName>style.visibility</p:attrName>
                                        </p:attrNameLst>
                                      </p:cBhvr>
                                      <p:to>
                                        <p:strVal val="visible"/>
                                      </p:to>
                                    </p:set>
                                    <p:animEffect transition="in" filter="barn(inHorizontal)">
                                      <p:cBhvr>
                                        <p:cTn id="127" dur="500"/>
                                        <p:tgtEl>
                                          <p:spTgt spid="107553"/>
                                        </p:tgtEl>
                                      </p:cBhvr>
                                    </p:animEffect>
                                  </p:childTnLst>
                                </p:cTn>
                              </p:par>
                            </p:childTnLst>
                          </p:cTn>
                        </p:par>
                        <p:par>
                          <p:cTn id="128" fill="hold">
                            <p:stCondLst>
                              <p:cond delay="15500"/>
                            </p:stCondLst>
                            <p:childTnLst>
                              <p:par>
                                <p:cTn id="129" presetID="4" presetClass="entr" presetSubtype="32" fill="hold" grpId="0" nodeType="afterEffect">
                                  <p:stCondLst>
                                    <p:cond delay="0"/>
                                  </p:stCondLst>
                                  <p:childTnLst>
                                    <p:set>
                                      <p:cBhvr>
                                        <p:cTn id="130" dur="1" fill="hold">
                                          <p:stCondLst>
                                            <p:cond delay="0"/>
                                          </p:stCondLst>
                                        </p:cTn>
                                        <p:tgtEl>
                                          <p:spTgt spid="107558"/>
                                        </p:tgtEl>
                                        <p:attrNameLst>
                                          <p:attrName>style.visibility</p:attrName>
                                        </p:attrNameLst>
                                      </p:cBhvr>
                                      <p:to>
                                        <p:strVal val="visible"/>
                                      </p:to>
                                    </p:set>
                                    <p:animEffect transition="in" filter="box(out)">
                                      <p:cBhvr>
                                        <p:cTn id="131" dur="500"/>
                                        <p:tgtEl>
                                          <p:spTgt spid="107558"/>
                                        </p:tgtEl>
                                      </p:cBhvr>
                                    </p:animEffect>
                                  </p:childTnLst>
                                </p:cTn>
                              </p:par>
                            </p:childTnLst>
                          </p:cTn>
                        </p:par>
                        <p:par>
                          <p:cTn id="132" fill="hold">
                            <p:stCondLst>
                              <p:cond delay="16000"/>
                            </p:stCondLst>
                            <p:childTnLst>
                              <p:par>
                                <p:cTn id="133" presetID="22" presetClass="entr" presetSubtype="8" fill="hold" nodeType="afterEffect">
                                  <p:stCondLst>
                                    <p:cond delay="0"/>
                                  </p:stCondLst>
                                  <p:childTnLst>
                                    <p:set>
                                      <p:cBhvr>
                                        <p:cTn id="134" dur="1" fill="hold">
                                          <p:stCondLst>
                                            <p:cond delay="0"/>
                                          </p:stCondLst>
                                        </p:cTn>
                                        <p:tgtEl>
                                          <p:spTgt spid="107554"/>
                                        </p:tgtEl>
                                        <p:attrNameLst>
                                          <p:attrName>style.visibility</p:attrName>
                                        </p:attrNameLst>
                                      </p:cBhvr>
                                      <p:to>
                                        <p:strVal val="visible"/>
                                      </p:to>
                                    </p:set>
                                    <p:animEffect transition="in" filter="wipe(left)">
                                      <p:cBhvr>
                                        <p:cTn id="135" dur="500"/>
                                        <p:tgtEl>
                                          <p:spTgt spid="107554"/>
                                        </p:tgtEl>
                                      </p:cBhvr>
                                    </p:animEffect>
                                  </p:childTnLst>
                                </p:cTn>
                              </p:par>
                            </p:childTnLst>
                          </p:cTn>
                        </p:par>
                        <p:par>
                          <p:cTn id="136" fill="hold">
                            <p:stCondLst>
                              <p:cond delay="16500"/>
                            </p:stCondLst>
                            <p:childTnLst>
                              <p:par>
                                <p:cTn id="137" presetID="4" presetClass="entr" presetSubtype="32" fill="hold" grpId="0" nodeType="afterEffect">
                                  <p:stCondLst>
                                    <p:cond delay="0"/>
                                  </p:stCondLst>
                                  <p:childTnLst>
                                    <p:set>
                                      <p:cBhvr>
                                        <p:cTn id="138" dur="1" fill="hold">
                                          <p:stCondLst>
                                            <p:cond delay="0"/>
                                          </p:stCondLst>
                                        </p:cTn>
                                        <p:tgtEl>
                                          <p:spTgt spid="107556"/>
                                        </p:tgtEl>
                                        <p:attrNameLst>
                                          <p:attrName>style.visibility</p:attrName>
                                        </p:attrNameLst>
                                      </p:cBhvr>
                                      <p:to>
                                        <p:strVal val="visible"/>
                                      </p:to>
                                    </p:set>
                                    <p:animEffect transition="in" filter="box(out)">
                                      <p:cBhvr>
                                        <p:cTn id="139" dur="500"/>
                                        <p:tgtEl>
                                          <p:spTgt spid="107556"/>
                                        </p:tgtEl>
                                      </p:cBhvr>
                                    </p:animEffect>
                                  </p:childTnLst>
                                </p:cTn>
                              </p:par>
                            </p:childTnLst>
                          </p:cTn>
                        </p:par>
                        <p:par>
                          <p:cTn id="140" fill="hold">
                            <p:stCondLst>
                              <p:cond delay="17000"/>
                            </p:stCondLst>
                            <p:childTnLst>
                              <p:par>
                                <p:cTn id="141" presetID="22" presetClass="entr" presetSubtype="8" fill="hold" nodeType="afterEffect">
                                  <p:stCondLst>
                                    <p:cond delay="0"/>
                                  </p:stCondLst>
                                  <p:childTnLst>
                                    <p:set>
                                      <p:cBhvr>
                                        <p:cTn id="142" dur="1" fill="hold">
                                          <p:stCondLst>
                                            <p:cond delay="0"/>
                                          </p:stCondLst>
                                        </p:cTn>
                                        <p:tgtEl>
                                          <p:spTgt spid="107555"/>
                                        </p:tgtEl>
                                        <p:attrNameLst>
                                          <p:attrName>style.visibility</p:attrName>
                                        </p:attrNameLst>
                                      </p:cBhvr>
                                      <p:to>
                                        <p:strVal val="visible"/>
                                      </p:to>
                                    </p:set>
                                    <p:animEffect transition="in" filter="wipe(left)">
                                      <p:cBhvr>
                                        <p:cTn id="143" dur="500"/>
                                        <p:tgtEl>
                                          <p:spTgt spid="107555"/>
                                        </p:tgtEl>
                                      </p:cBhvr>
                                    </p:animEffect>
                                  </p:childTnLst>
                                </p:cTn>
                              </p:par>
                            </p:childTnLst>
                          </p:cTn>
                        </p:par>
                        <p:par>
                          <p:cTn id="144" fill="hold">
                            <p:stCondLst>
                              <p:cond delay="17500"/>
                            </p:stCondLst>
                            <p:childTnLst>
                              <p:par>
                                <p:cTn id="145" presetID="22" presetClass="entr" presetSubtype="8" fill="hold" nodeType="afterEffect">
                                  <p:stCondLst>
                                    <p:cond delay="0"/>
                                  </p:stCondLst>
                                  <p:childTnLst>
                                    <p:set>
                                      <p:cBhvr>
                                        <p:cTn id="146" dur="1" fill="hold">
                                          <p:stCondLst>
                                            <p:cond delay="0"/>
                                          </p:stCondLst>
                                        </p:cTn>
                                        <p:tgtEl>
                                          <p:spTgt spid="107559"/>
                                        </p:tgtEl>
                                        <p:attrNameLst>
                                          <p:attrName>style.visibility</p:attrName>
                                        </p:attrNameLst>
                                      </p:cBhvr>
                                      <p:to>
                                        <p:strVal val="visible"/>
                                      </p:to>
                                    </p:set>
                                    <p:animEffect transition="in" filter="wipe(left)">
                                      <p:cBhvr>
                                        <p:cTn id="147" dur="500"/>
                                        <p:tgtEl>
                                          <p:spTgt spid="107559"/>
                                        </p:tgtEl>
                                      </p:cBhvr>
                                    </p:animEffect>
                                  </p:childTnLst>
                                </p:cTn>
                              </p:par>
                            </p:childTnLst>
                          </p:cTn>
                        </p:par>
                        <p:par>
                          <p:cTn id="148" fill="hold">
                            <p:stCondLst>
                              <p:cond delay="18000"/>
                            </p:stCondLst>
                            <p:childTnLst>
                              <p:par>
                                <p:cTn id="149" presetID="4" presetClass="entr" presetSubtype="32" fill="hold" grpId="0" nodeType="afterEffect">
                                  <p:stCondLst>
                                    <p:cond delay="0"/>
                                  </p:stCondLst>
                                  <p:childTnLst>
                                    <p:set>
                                      <p:cBhvr>
                                        <p:cTn id="150" dur="1" fill="hold">
                                          <p:stCondLst>
                                            <p:cond delay="0"/>
                                          </p:stCondLst>
                                        </p:cTn>
                                        <p:tgtEl>
                                          <p:spTgt spid="107560"/>
                                        </p:tgtEl>
                                        <p:attrNameLst>
                                          <p:attrName>style.visibility</p:attrName>
                                        </p:attrNameLst>
                                      </p:cBhvr>
                                      <p:to>
                                        <p:strVal val="visible"/>
                                      </p:to>
                                    </p:set>
                                    <p:animEffect transition="in" filter="box(out)">
                                      <p:cBhvr>
                                        <p:cTn id="151" dur="500"/>
                                        <p:tgtEl>
                                          <p:spTgt spid="107560"/>
                                        </p:tgtEl>
                                      </p:cBhvr>
                                    </p:animEffect>
                                  </p:childTnLst>
                                </p:cTn>
                              </p:par>
                            </p:childTnLst>
                          </p:cTn>
                        </p:par>
                        <p:par>
                          <p:cTn id="152" fill="hold">
                            <p:stCondLst>
                              <p:cond delay="18500"/>
                            </p:stCondLst>
                            <p:childTnLst>
                              <p:par>
                                <p:cTn id="153" presetID="17" presetClass="entr" presetSubtype="10" fill="hold" nodeType="afterEffect">
                                  <p:stCondLst>
                                    <p:cond delay="0"/>
                                  </p:stCondLst>
                                  <p:childTnLst>
                                    <p:set>
                                      <p:cBhvr>
                                        <p:cTn id="154" dur="1" fill="hold">
                                          <p:stCondLst>
                                            <p:cond delay="0"/>
                                          </p:stCondLst>
                                        </p:cTn>
                                        <p:tgtEl>
                                          <p:spTgt spid="107562"/>
                                        </p:tgtEl>
                                        <p:attrNameLst>
                                          <p:attrName>style.visibility</p:attrName>
                                        </p:attrNameLst>
                                      </p:cBhvr>
                                      <p:to>
                                        <p:strVal val="visible"/>
                                      </p:to>
                                    </p:set>
                                    <p:anim calcmode="lin" valueType="num">
                                      <p:cBhvr>
                                        <p:cTn id="155" dur="500" fill="hold"/>
                                        <p:tgtEl>
                                          <p:spTgt spid="107562"/>
                                        </p:tgtEl>
                                        <p:attrNameLst>
                                          <p:attrName>ppt_w</p:attrName>
                                        </p:attrNameLst>
                                      </p:cBhvr>
                                      <p:tavLst>
                                        <p:tav tm="0">
                                          <p:val>
                                            <p:fltVal val="0.000000"/>
                                          </p:val>
                                        </p:tav>
                                        <p:tav tm="100000">
                                          <p:val>
                                            <p:strVal val="#ppt_w"/>
                                          </p:val>
                                        </p:tav>
                                      </p:tavLst>
                                    </p:anim>
                                    <p:anim calcmode="lin" valueType="num">
                                      <p:cBhvr>
                                        <p:cTn id="156" dur="500" fill="hold"/>
                                        <p:tgtEl>
                                          <p:spTgt spid="1075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6" grpId="0" bldLvl="0" animBg="1"/>
      <p:bldP spid="107529" grpId="0" bldLvl="0" animBg="1"/>
      <p:bldP spid="107530" grpId="0" bldLvl="0" animBg="1"/>
      <p:bldP spid="107531" grpId="0" bldLvl="0" animBg="1"/>
      <p:bldP spid="107537" grpId="0" bldLvl="0" animBg="1"/>
      <p:bldP spid="107541" grpId="0" bldLvl="0" animBg="1"/>
      <p:bldP spid="107544" grpId="0" bldLvl="0" animBg="1"/>
      <p:bldP spid="107547" grpId="0" bldLvl="0" animBg="1"/>
      <p:bldP spid="107548" grpId="0" bldLvl="0" animBg="1"/>
      <p:bldP spid="107550" grpId="0" bldLvl="0" animBg="1"/>
      <p:bldP spid="107552" grpId="0" bldLvl="0" animBg="1"/>
      <p:bldP spid="107556" grpId="0" bldLvl="0" animBg="1"/>
      <p:bldP spid="107558" grpId="0" bldLvl="0" animBg="1"/>
      <p:bldP spid="10756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1" name="文本框 27650"/>
          <p:cNvSpPr txBox="1"/>
          <p:nvPr/>
        </p:nvSpPr>
        <p:spPr>
          <a:xfrm>
            <a:off x="1981200" y="2006600"/>
            <a:ext cx="5334000" cy="1076325"/>
          </a:xfrm>
          <a:prstGeom prst="rect">
            <a:avLst/>
          </a:prstGeom>
          <a:noFill/>
          <a:ln w="9525">
            <a:noFill/>
          </a:ln>
        </p:spPr>
        <p:txBody>
          <a:bodyPr>
            <a:spAutoFit/>
          </a:bodyPr>
          <a:p>
            <a:pPr marR="0" defTabSz="914400">
              <a:buClr>
                <a:srgbClr val="00FF99"/>
              </a:buClr>
              <a:buSzTx/>
              <a:buFont typeface="Wingdings" panose="05000000000000000000" pitchFamily="2" charset="2"/>
              <a:buChar char="q"/>
            </a:pPr>
            <a:r>
              <a:rPr kumimoji="0" lang="en-US" altLang="zh-CN" sz="2600" kern="1200" cap="none" spc="0" normalizeH="0" baseline="0" noProof="1" dirty="0">
                <a:solidFill>
                  <a:srgbClr val="663300"/>
                </a:solidFill>
                <a:latin typeface="Times New Roman" panose="02020603050405020304" pitchFamily="18" charset="0"/>
                <a:ea typeface="黑体" panose="02010609060101010101" charset="-122"/>
                <a:cs typeface="+mn-cs"/>
              </a:rPr>
              <a:t>    </a:t>
            </a:r>
            <a:r>
              <a:rPr kumimoji="0" lang="zh-CN" altLang="en-US" sz="3200" kern="1200" cap="none" spc="0" normalizeH="0" baseline="0" noProof="1" dirty="0">
                <a:solidFill>
                  <a:srgbClr val="663300"/>
                </a:solidFill>
                <a:effectLst>
                  <a:outerShdw blurRad="38100" dist="38100" dir="2700000">
                    <a:srgbClr val="C0C0C0"/>
                  </a:outerShdw>
                </a:effectLst>
                <a:latin typeface="Arial" panose="020B0604020202020204" pitchFamily="34" charset="0"/>
                <a:ea typeface="楷体_GB2312" pitchFamily="49" charset="-122"/>
                <a:cs typeface="+mn-cs"/>
              </a:rPr>
              <a:t>运动是一切事物和现象的变化及其过程的哲学范畴。</a:t>
            </a:r>
            <a:endParaRPr kumimoji="0" lang="zh-CN" altLang="en-US" sz="3200" kern="1200" cap="none" spc="0" normalizeH="0" baseline="0" noProof="1">
              <a:solidFill>
                <a:srgbClr val="663300"/>
              </a:solidFill>
              <a:effectLst>
                <a:outerShdw blurRad="38100" dist="38100" dir="2700000">
                  <a:srgbClr val="C0C0C0"/>
                </a:outerShdw>
              </a:effectLst>
              <a:latin typeface="Times New Roman" panose="02020603050405020304" pitchFamily="18" charset="0"/>
              <a:ea typeface="楷体_GB2312" pitchFamily="49" charset="-122"/>
              <a:cs typeface="+mn-cs"/>
            </a:endParaRPr>
          </a:p>
        </p:txBody>
      </p:sp>
      <p:sp>
        <p:nvSpPr>
          <p:cNvPr id="27652" name="矩形 27651"/>
          <p:cNvSpPr/>
          <p:nvPr/>
        </p:nvSpPr>
        <p:spPr>
          <a:xfrm>
            <a:off x="3352800" y="1930400"/>
            <a:ext cx="5943600" cy="584200"/>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rPr>
              <a:t>        </a:t>
            </a:r>
            <a:endPar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endParaRPr>
          </a:p>
        </p:txBody>
      </p:sp>
      <p:sp>
        <p:nvSpPr>
          <p:cNvPr id="27653" name="矩形 27652"/>
          <p:cNvSpPr/>
          <p:nvPr/>
        </p:nvSpPr>
        <p:spPr>
          <a:xfrm>
            <a:off x="2279650" y="549275"/>
            <a:ext cx="7751763" cy="676275"/>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50000"/>
              </a:spcBef>
              <a:spcAft>
                <a:spcPct val="0"/>
              </a:spcAft>
              <a:buClrTx/>
              <a:buSzTx/>
              <a:buFontTx/>
              <a:buNone/>
            </a:pPr>
            <a:r>
              <a:rPr kumimoji="0" lang="en-US" altLang="zh-CN" sz="3800" b="0" i="0" u="none" strike="noStrike" kern="1200" cap="none" spc="0" normalizeH="0" baseline="0" noProof="1" dirty="0">
                <a:solidFill>
                  <a:schemeClr val="accent2"/>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1.</a:t>
            </a:r>
            <a:r>
              <a:rPr kumimoji="0" lang="zh-CN" altLang="en-US" sz="3800" b="0" i="0" u="none" strike="noStrike" kern="1200" cap="none" spc="0" normalizeH="0" baseline="0" noProof="1" dirty="0">
                <a:solidFill>
                  <a:schemeClr val="accent2"/>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运动是物质的根本属性和存在方式</a:t>
            </a:r>
            <a:endParaRPr kumimoji="0" lang="zh-CN" altLang="en-US" sz="3800" b="0" i="0" u="none" strike="noStrike" kern="1200" cap="none" spc="0" normalizeH="0" baseline="0" noProof="1" dirty="0">
              <a:solidFill>
                <a:schemeClr val="accent2"/>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pic>
        <p:nvPicPr>
          <p:cNvPr id="27654" name="内容占位符 27653" descr="RM_0267"/>
          <p:cNvPicPr>
            <a:picLocks noGrp="1" noChangeAspect="1"/>
          </p:cNvPicPr>
          <p:nvPr>
            <p:ph sz="half" idx="1"/>
          </p:nvPr>
        </p:nvPicPr>
        <p:blipFill>
          <a:blip r:embed="rId1"/>
          <a:stretch>
            <a:fillRect/>
          </a:stretch>
        </p:blipFill>
        <p:spPr>
          <a:xfrm>
            <a:off x="7620000" y="1778000"/>
            <a:ext cx="2286000" cy="1414463"/>
          </a:xfrm>
        </p:spPr>
      </p:pic>
      <p:grpSp>
        <p:nvGrpSpPr>
          <p:cNvPr id="27672" name="组合 27671"/>
          <p:cNvGrpSpPr/>
          <p:nvPr/>
        </p:nvGrpSpPr>
        <p:grpSpPr>
          <a:xfrm>
            <a:off x="1524000" y="3284538"/>
            <a:ext cx="3851275" cy="2952750"/>
            <a:chOff x="0" y="2069"/>
            <a:chExt cx="2426" cy="1860"/>
          </a:xfrm>
        </p:grpSpPr>
        <p:sp>
          <p:nvSpPr>
            <p:cNvPr id="27669" name="Document"/>
            <p:cNvSpPr>
              <a:spLocks noEditPoints="1"/>
            </p:cNvSpPr>
            <p:nvPr/>
          </p:nvSpPr>
          <p:spPr>
            <a:xfrm>
              <a:off x="1088" y="2695"/>
              <a:ext cx="1225" cy="1234"/>
            </a:xfrm>
            <a:custGeom>
              <a:avLst/>
              <a:gdLst>
                <a:gd name="txL" fmla="*/ 977 w 21600"/>
                <a:gd name="txT" fmla="*/ 818 h 21600"/>
                <a:gd name="txR" fmla="*/ 20622 w 21600"/>
                <a:gd name="txB" fmla="*/ 16429 h 21600"/>
              </a:gdLst>
              <a:ahLst/>
              <a:cxnLst>
                <a:cxn ang="0">
                  <a:pos x="10757" y="21632"/>
                </a:cxn>
                <a:cxn ang="0">
                  <a:pos x="85" y="10849"/>
                </a:cxn>
                <a:cxn ang="0">
                  <a:pos x="10757" y="81"/>
                </a:cxn>
                <a:cxn ang="0">
                  <a:pos x="21706" y="10652"/>
                </a:cxn>
                <a:cxn ang="0">
                  <a:pos x="10757" y="21632"/>
                </a:cxn>
                <a:cxn ang="0">
                  <a:pos x="0" y="0"/>
                </a:cxn>
                <a:cxn ang="0">
                  <a:pos x="21600" y="0"/>
                </a:cxn>
                <a:cxn ang="0">
                  <a:pos x="21600" y="21600"/>
                </a:cxn>
              </a:cxnLst>
              <a:rect l="txL" t="txT" r="txR" b="tx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3F9197"/>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p>
              <a:pPr marL="0" marR="0" indent="0" algn="l" defTabSz="914400" rtl="0" eaLnBrk="1" fontAlgn="base" latinLnBrk="0" hangingPunct="1">
                <a:lnSpc>
                  <a:spcPct val="105000"/>
                </a:lnSpc>
                <a:spcBef>
                  <a:spcPct val="0"/>
                </a:spcBef>
                <a:spcAft>
                  <a:spcPct val="0"/>
                </a:spcAft>
                <a:buClrTx/>
                <a:buSzTx/>
                <a:buFontTx/>
                <a:buNone/>
              </a:pPr>
              <a:r>
                <a:rPr kumimoji="0" lang="en-US" altLang="zh-CN" sz="26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    </a:t>
              </a:r>
              <a:endParaRPr kumimoji="0" lang="en-US" altLang="zh-CN"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27656" name="矩形 27655"/>
            <p:cNvSpPr/>
            <p:nvPr/>
          </p:nvSpPr>
          <p:spPr>
            <a:xfrm>
              <a:off x="1178" y="2741"/>
              <a:ext cx="1248" cy="988"/>
            </a:xfrm>
            <a:prstGeom prst="rect">
              <a:avLst/>
            </a:prstGeom>
            <a:noFill/>
            <a:ln w="2857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a:t>
              </a: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一切皆变，无物常驻”。</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pic>
          <p:nvPicPr>
            <p:cNvPr id="51208" name="内容占位符 27656">
              <a:hlinkClick r:id="rId2"/>
            </p:cNvPr>
            <p:cNvPicPr>
              <a:picLocks noGrp="1" noChangeAspect="1"/>
            </p:cNvPicPr>
            <p:nvPr>
              <p:ph sz="quarter" idx="4294967295"/>
            </p:nvPr>
          </p:nvPicPr>
          <p:blipFill>
            <a:blip r:embed="rId3"/>
            <a:stretch>
              <a:fillRect/>
            </a:stretch>
          </p:blipFill>
          <p:spPr>
            <a:xfrm>
              <a:off x="431" y="2069"/>
              <a:ext cx="746" cy="1056"/>
            </a:xfrm>
          </p:spPr>
        </p:pic>
        <p:sp>
          <p:nvSpPr>
            <p:cNvPr id="27658" name="文本框 27657"/>
            <p:cNvSpPr txBox="1"/>
            <p:nvPr/>
          </p:nvSpPr>
          <p:spPr>
            <a:xfrm>
              <a:off x="0" y="3113"/>
              <a:ext cx="1200" cy="290"/>
            </a:xfrm>
            <a:prstGeom prst="rect">
              <a:avLst/>
            </a:prstGeom>
            <a:noFill/>
            <a:ln w="9525">
              <a:noFill/>
            </a:ln>
          </p:spPr>
          <p:txBody>
            <a:bodyPr>
              <a:spAutoFit/>
            </a:bodyPr>
            <a:p>
              <a:pPr marR="0" defTabSz="914400">
                <a:spcBef>
                  <a:spcPct val="50000"/>
                </a:spcBef>
                <a:buClrTx/>
                <a:buSzTx/>
                <a:buFontTx/>
              </a:pPr>
              <a:r>
                <a:rPr kumimoji="0" lang="zh-CN" altLang="en-US" sz="2400" kern="1200" cap="none" spc="0" normalizeH="0" baseline="0" noProof="1" dirty="0">
                  <a:solidFill>
                    <a:schemeClr val="accent2"/>
                  </a:solidFill>
                  <a:effectLst>
                    <a:outerShdw blurRad="38100" dist="38100" dir="2700000">
                      <a:srgbClr val="C0C0C0"/>
                    </a:outerShdw>
                  </a:effectLst>
                  <a:latin typeface="Arial" panose="020B0604020202020204" pitchFamily="34" charset="0"/>
                  <a:ea typeface="楷体_GB2312" pitchFamily="49" charset="-122"/>
                  <a:cs typeface="+mn-cs"/>
                </a:rPr>
                <a:t>德谟克利特</a:t>
              </a:r>
              <a:endParaRPr kumimoji="0" lang="zh-CN" altLang="en-US" sz="2400" kern="1200" cap="none" spc="0" normalizeH="0" baseline="0" noProof="1" dirty="0">
                <a:solidFill>
                  <a:schemeClr val="accent2"/>
                </a:solidFill>
                <a:effectLst>
                  <a:outerShdw blurRad="38100" dist="38100" dir="2700000">
                    <a:srgbClr val="C0C0C0"/>
                  </a:outerShdw>
                </a:effectLst>
                <a:latin typeface="Arial" panose="020B0604020202020204" pitchFamily="34" charset="0"/>
                <a:ea typeface="楷体_GB2312" pitchFamily="49" charset="-122"/>
                <a:cs typeface="+mn-cs"/>
              </a:endParaRPr>
            </a:p>
          </p:txBody>
        </p:sp>
      </p:grpSp>
      <p:grpSp>
        <p:nvGrpSpPr>
          <p:cNvPr id="27673" name="组合 27672"/>
          <p:cNvGrpSpPr/>
          <p:nvPr/>
        </p:nvGrpSpPr>
        <p:grpSpPr>
          <a:xfrm>
            <a:off x="5638800" y="3378200"/>
            <a:ext cx="4343400" cy="2441575"/>
            <a:chOff x="2592" y="2128"/>
            <a:chExt cx="2736" cy="1538"/>
          </a:xfrm>
        </p:grpSpPr>
        <p:sp>
          <p:nvSpPr>
            <p:cNvPr id="27671" name="Document"/>
            <p:cNvSpPr>
              <a:spLocks noEditPoints="1"/>
            </p:cNvSpPr>
            <p:nvPr/>
          </p:nvSpPr>
          <p:spPr>
            <a:xfrm>
              <a:off x="3696" y="2341"/>
              <a:ext cx="1588" cy="1234"/>
            </a:xfrm>
            <a:custGeom>
              <a:avLst/>
              <a:gdLst>
                <a:gd name="txL" fmla="*/ 977 w 21600"/>
                <a:gd name="txT" fmla="*/ 818 h 21600"/>
                <a:gd name="txR" fmla="*/ 20622 w 21600"/>
                <a:gd name="txB" fmla="*/ 16429 h 21600"/>
              </a:gdLst>
              <a:ahLst/>
              <a:cxnLst>
                <a:cxn ang="0">
                  <a:pos x="10757" y="21632"/>
                </a:cxn>
                <a:cxn ang="0">
                  <a:pos x="85" y="10849"/>
                </a:cxn>
                <a:cxn ang="0">
                  <a:pos x="10757" y="81"/>
                </a:cxn>
                <a:cxn ang="0">
                  <a:pos x="21706" y="10652"/>
                </a:cxn>
                <a:cxn ang="0">
                  <a:pos x="10757" y="21632"/>
                </a:cxn>
                <a:cxn ang="0">
                  <a:pos x="0" y="0"/>
                </a:cxn>
                <a:cxn ang="0">
                  <a:pos x="21600" y="0"/>
                </a:cxn>
                <a:cxn ang="0">
                  <a:pos x="21600" y="21600"/>
                </a:cxn>
              </a:cxnLst>
              <a:rect l="txL" t="txT" r="txR" b="txB"/>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3F9197"/>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p>
              <a:pPr marL="0" marR="0" indent="0" algn="l" defTabSz="914400" rtl="0" eaLnBrk="1" fontAlgn="base" latinLnBrk="0" hangingPunct="1">
                <a:lnSpc>
                  <a:spcPct val="105000"/>
                </a:lnSpc>
                <a:spcBef>
                  <a:spcPct val="0"/>
                </a:spcBef>
                <a:spcAft>
                  <a:spcPct val="0"/>
                </a:spcAft>
                <a:buClrTx/>
                <a:buSzTx/>
                <a:buFontTx/>
                <a:buNone/>
              </a:pPr>
              <a:r>
                <a:rPr kumimoji="0" lang="en-US" altLang="zh-CN" sz="26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    </a:t>
              </a:r>
              <a:endParaRPr kumimoji="0" lang="en-US" altLang="zh-CN"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grpSp>
          <p:nvGrpSpPr>
            <p:cNvPr id="51212" name="组合 27659"/>
            <p:cNvGrpSpPr/>
            <p:nvPr/>
          </p:nvGrpSpPr>
          <p:grpSpPr>
            <a:xfrm>
              <a:off x="2592" y="2128"/>
              <a:ext cx="2736" cy="1538"/>
              <a:chOff x="2592" y="2400"/>
              <a:chExt cx="2736" cy="1538"/>
            </a:xfrm>
          </p:grpSpPr>
          <p:sp>
            <p:nvSpPr>
              <p:cNvPr id="27661" name="矩形 27660"/>
              <p:cNvSpPr/>
              <p:nvPr/>
            </p:nvSpPr>
            <p:spPr>
              <a:xfrm>
                <a:off x="3696" y="2640"/>
                <a:ext cx="1632" cy="988"/>
              </a:xfrm>
              <a:prstGeom prst="rect">
                <a:avLst/>
              </a:prstGeom>
              <a:noFill/>
              <a:ln w="2857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a:t>
                </a: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人不能两次踏入同一条河流”。</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pic>
            <p:nvPicPr>
              <p:cNvPr id="51214" name="内容占位符 27661" descr="125184B"/>
              <p:cNvPicPr>
                <a:picLocks noGrp="1" noChangeAspect="1"/>
              </p:cNvPicPr>
              <p:nvPr>
                <p:ph sz="quarter" idx="4294967295"/>
              </p:nvPr>
            </p:nvPicPr>
            <p:blipFill>
              <a:blip r:embed="rId4"/>
              <a:stretch>
                <a:fillRect/>
              </a:stretch>
            </p:blipFill>
            <p:spPr>
              <a:xfrm>
                <a:off x="2736" y="2400"/>
                <a:ext cx="961" cy="1248"/>
              </a:xfrm>
            </p:spPr>
          </p:pic>
          <p:sp>
            <p:nvSpPr>
              <p:cNvPr id="27663" name="矩形 27662"/>
              <p:cNvSpPr/>
              <p:nvPr/>
            </p:nvSpPr>
            <p:spPr>
              <a:xfrm>
                <a:off x="2592" y="3648"/>
                <a:ext cx="1296" cy="290"/>
              </a:xfrm>
              <a:prstGeom prst="rect">
                <a:avLst/>
              </a:prstGeom>
              <a:noFill/>
              <a:ln w="9525">
                <a:noFill/>
              </a:ln>
            </p:spPr>
            <p:txBody>
              <a:bodyPr>
                <a:spAutoFit/>
              </a:bodyPr>
              <a:p>
                <a:pPr marL="0" marR="0" indent="0" algn="l" defTabSz="914400" rtl="0" eaLnBrk="1" fontAlgn="base" latinLnBrk="0" hangingPunct="1">
                  <a:lnSpc>
                    <a:spcPct val="100000"/>
                  </a:lnSpc>
                  <a:spcBef>
                    <a:spcPct val="50000"/>
                  </a:spcBef>
                  <a:spcAft>
                    <a:spcPct val="0"/>
                  </a:spcAft>
                  <a:buClrTx/>
                  <a:buSzTx/>
                  <a:buFontTx/>
                  <a:buNone/>
                </a:pPr>
                <a:r>
                  <a:rPr kumimoji="0" lang="zh-CN" altLang="en-US" sz="2400" b="0" i="0" u="none" strike="noStrike" kern="1200" cap="none" spc="0" normalizeH="0" baseline="0" noProof="1" dirty="0">
                    <a:solidFill>
                      <a:srgbClr val="990000"/>
                    </a:solidFill>
                    <a:effectLst>
                      <a:outerShdw blurRad="38100" dist="38100" dir="2700000">
                        <a:srgbClr val="C0C0C0"/>
                      </a:outerShdw>
                    </a:effectLst>
                    <a:latin typeface="Arial" panose="020B0604020202020204" pitchFamily="34" charset="0"/>
                    <a:ea typeface="楷体_GB2312" pitchFamily="49" charset="-122"/>
                    <a:cs typeface="+mn-cs"/>
                  </a:rPr>
                  <a:t>赫拉克利特</a:t>
                </a:r>
                <a:endParaRPr kumimoji="0" lang="zh-CN" altLang="en-US" sz="2400" b="0" i="0" u="none" strike="noStrike" kern="1200" cap="none" spc="0" normalizeH="0" baseline="0" noProof="1" dirty="0">
                  <a:solidFill>
                    <a:srgbClr val="990000"/>
                  </a:solidFill>
                  <a:effectLst>
                    <a:outerShdw blurRad="38100" dist="38100" dir="2700000">
                      <a:srgbClr val="C0C0C0"/>
                    </a:outerShdw>
                  </a:effectLst>
                  <a:latin typeface="Arial" panose="020B0604020202020204" pitchFamily="34" charset="0"/>
                  <a:ea typeface="楷体_GB2312" pitchFamily="49" charset="-122"/>
                  <a:cs typeface="+mn-cs"/>
                </a:endParaRPr>
              </a:p>
            </p:txBody>
          </p:sp>
        </p:grpSp>
      </p:grpSp>
      <p:grpSp>
        <p:nvGrpSpPr>
          <p:cNvPr id="27665" name="组合 27664"/>
          <p:cNvGrpSpPr/>
          <p:nvPr/>
        </p:nvGrpSpPr>
        <p:grpSpPr>
          <a:xfrm>
            <a:off x="1524000" y="1268413"/>
            <a:ext cx="9144000" cy="496887"/>
            <a:chOff x="0" y="816"/>
            <a:chExt cx="5760" cy="372"/>
          </a:xfrm>
        </p:grpSpPr>
        <p:pic>
          <p:nvPicPr>
            <p:cNvPr id="51217" name="图片 27665" descr="1118564011"/>
            <p:cNvPicPr>
              <a:picLocks noChangeAspect="1"/>
            </p:cNvPicPr>
            <p:nvPr/>
          </p:nvPicPr>
          <p:blipFill>
            <a:blip r:embed="rId5"/>
            <a:stretch>
              <a:fillRect/>
            </a:stretch>
          </p:blipFill>
          <p:spPr>
            <a:xfrm>
              <a:off x="3426" y="816"/>
              <a:ext cx="2334" cy="372"/>
            </a:xfrm>
            <a:prstGeom prst="rect">
              <a:avLst/>
            </a:prstGeom>
            <a:noFill/>
            <a:ln w="9525">
              <a:noFill/>
            </a:ln>
          </p:spPr>
        </p:pic>
        <p:pic>
          <p:nvPicPr>
            <p:cNvPr id="51218" name="图片 27666" descr="1118564011"/>
            <p:cNvPicPr>
              <a:picLocks noChangeAspect="1"/>
            </p:cNvPicPr>
            <p:nvPr/>
          </p:nvPicPr>
          <p:blipFill>
            <a:blip r:embed="rId5"/>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wipe(left)">
                                      <p:cBhvr>
                                        <p:cTn id="7" dur="500"/>
                                        <p:tgtEl>
                                          <p:spTgt spid="27653"/>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27665"/>
                                        </p:tgtEl>
                                        <p:attrNameLst>
                                          <p:attrName>style.visibility</p:attrName>
                                        </p:attrNameLst>
                                      </p:cBhvr>
                                      <p:to>
                                        <p:strVal val="visible"/>
                                      </p:to>
                                    </p:set>
                                    <p:anim calcmode="lin" valueType="num">
                                      <p:cBhvr>
                                        <p:cTn id="11" dur="500" fill="hold"/>
                                        <p:tgtEl>
                                          <p:spTgt spid="27665"/>
                                        </p:tgtEl>
                                        <p:attrNameLst>
                                          <p:attrName>ppt_w</p:attrName>
                                        </p:attrNameLst>
                                      </p:cBhvr>
                                      <p:tavLst>
                                        <p:tav tm="0">
                                          <p:val>
                                            <p:fltVal val="0.000000"/>
                                          </p:val>
                                        </p:tav>
                                        <p:tav tm="100000">
                                          <p:val>
                                            <p:strVal val="#ppt_w"/>
                                          </p:val>
                                        </p:tav>
                                      </p:tavLst>
                                    </p:anim>
                                    <p:anim calcmode="lin" valueType="num">
                                      <p:cBhvr>
                                        <p:cTn id="12" dur="500" fill="hold"/>
                                        <p:tgtEl>
                                          <p:spTgt spid="27665"/>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651">
                                            <p:txEl>
                                              <p:charRg st="0" end="28"/>
                                            </p:txEl>
                                          </p:spTgt>
                                        </p:tgtEl>
                                        <p:attrNameLst>
                                          <p:attrName>style.visibility</p:attrName>
                                        </p:attrNameLst>
                                      </p:cBhvr>
                                      <p:to>
                                        <p:strVal val="visible"/>
                                      </p:to>
                                    </p:set>
                                    <p:animEffect transition="in" filter="wipe(left)">
                                      <p:cBhvr>
                                        <p:cTn id="16" dur="500"/>
                                        <p:tgtEl>
                                          <p:spTgt spid="27651">
                                            <p:txEl>
                                              <p:charRg st="0" end="28"/>
                                            </p:txEl>
                                          </p:spTgt>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7654"/>
                                        </p:tgtEl>
                                        <p:attrNameLst>
                                          <p:attrName>style.visibility</p:attrName>
                                        </p:attrNameLst>
                                      </p:cBhvr>
                                      <p:to>
                                        <p:strVal val="visible"/>
                                      </p:to>
                                    </p:set>
                                    <p:animEffect transition="in" filter="wipe(left)">
                                      <p:cBhvr>
                                        <p:cTn id="20" dur="500"/>
                                        <p:tgtEl>
                                          <p:spTgt spid="27654"/>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7672"/>
                                        </p:tgtEl>
                                        <p:attrNameLst>
                                          <p:attrName>style.visibility</p:attrName>
                                        </p:attrNameLst>
                                      </p:cBhvr>
                                      <p:to>
                                        <p:strVal val="visible"/>
                                      </p:to>
                                    </p:set>
                                    <p:anim calcmode="lin" valueType="num">
                                      <p:cBhvr>
                                        <p:cTn id="25" dur="500" fill="hold"/>
                                        <p:tgtEl>
                                          <p:spTgt spid="27672"/>
                                        </p:tgtEl>
                                        <p:attrNameLst>
                                          <p:attrName>ppt_w</p:attrName>
                                        </p:attrNameLst>
                                      </p:cBhvr>
                                      <p:tavLst>
                                        <p:tav tm="0">
                                          <p:val>
                                            <p:fltVal val="0.000000"/>
                                          </p:val>
                                        </p:tav>
                                        <p:tav tm="100000">
                                          <p:val>
                                            <p:strVal val="#ppt_w"/>
                                          </p:val>
                                        </p:tav>
                                      </p:tavLst>
                                    </p:anim>
                                    <p:anim calcmode="lin" valueType="num">
                                      <p:cBhvr>
                                        <p:cTn id="26" dur="500" fill="hold"/>
                                        <p:tgtEl>
                                          <p:spTgt spid="27672"/>
                                        </p:tgtEl>
                                        <p:attrNameLst>
                                          <p:attrName>ppt_h</p:attrName>
                                        </p:attrNameLst>
                                      </p:cBhvr>
                                      <p:tavLst>
                                        <p:tav tm="0">
                                          <p:val>
                                            <p:fltVal val="0.000000"/>
                                          </p:val>
                                        </p:tav>
                                        <p:tav tm="100000">
                                          <p:val>
                                            <p:strVal val="#ppt_h"/>
                                          </p:val>
                                        </p:tav>
                                      </p:tavLst>
                                    </p:anim>
                                    <p:animEffect transition="in" filter="fade">
                                      <p:cBhvr>
                                        <p:cTn id="27" dur="500"/>
                                        <p:tgtEl>
                                          <p:spTgt spid="27672"/>
                                        </p:tgtEl>
                                      </p:cBhvr>
                                    </p:animEffect>
                                  </p:childTnLst>
                                </p:cTn>
                              </p:par>
                            </p:childTnLst>
                          </p:cTn>
                        </p:par>
                        <p:par>
                          <p:cTn id="28" fill="hold">
                            <p:stCondLst>
                              <p:cond delay="500"/>
                            </p:stCondLst>
                            <p:childTnLst>
                              <p:par>
                                <p:cTn id="29" presetID="58" presetClass="entr" presetSubtype="0" accel="100000" fill="hold" nodeType="afterEffect">
                                  <p:stCondLst>
                                    <p:cond delay="0"/>
                                  </p:stCondLst>
                                  <p:childTnLst>
                                    <p:set>
                                      <p:cBhvr>
                                        <p:cTn id="30" dur="1" fill="hold">
                                          <p:stCondLst>
                                            <p:cond delay="0"/>
                                          </p:stCondLst>
                                        </p:cTn>
                                        <p:tgtEl>
                                          <p:spTgt spid="27673"/>
                                        </p:tgtEl>
                                        <p:attrNameLst>
                                          <p:attrName>style.visibility</p:attrName>
                                        </p:attrNameLst>
                                      </p:cBhvr>
                                      <p:to>
                                        <p:strVal val="visible"/>
                                      </p:to>
                                    </p:set>
                                    <p:anim calcmode="lin" valueType="num">
                                      <p:cBhvr>
                                        <p:cTn id="31" dur="500" fill="hold"/>
                                        <p:tgtEl>
                                          <p:spTgt spid="27673"/>
                                        </p:tgtEl>
                                        <p:attrNameLst>
                                          <p:attrName>ppt_w</p:attrName>
                                        </p:attrNameLst>
                                      </p:cBhvr>
                                      <p:tavLst>
                                        <p:tav tm="0">
                                          <p:val>
                                            <p:strVal val="#ppt_w*2.5"/>
                                          </p:val>
                                        </p:tav>
                                        <p:tav tm="100000">
                                          <p:val>
                                            <p:strVal val="#ppt_w"/>
                                          </p:val>
                                        </p:tav>
                                      </p:tavLst>
                                    </p:anim>
                                    <p:anim calcmode="lin" valueType="num">
                                      <p:cBhvr>
                                        <p:cTn id="32" dur="500" fill="hold"/>
                                        <p:tgtEl>
                                          <p:spTgt spid="27673"/>
                                        </p:tgtEl>
                                        <p:attrNameLst>
                                          <p:attrName>ppt_h</p:attrName>
                                        </p:attrNameLst>
                                      </p:cBhvr>
                                      <p:tavLst>
                                        <p:tav tm="0">
                                          <p:val>
                                            <p:strVal val="#ppt_h*0.01"/>
                                          </p:val>
                                        </p:tav>
                                        <p:tav tm="100000">
                                          <p:val>
                                            <p:strVal val="#ppt_h"/>
                                          </p:val>
                                        </p:tav>
                                      </p:tavLst>
                                    </p:anim>
                                    <p:anim calcmode="lin" valueType="num">
                                      <p:cBhvr>
                                        <p:cTn id="33" dur="500" fill="hold"/>
                                        <p:tgtEl>
                                          <p:spTgt spid="27673"/>
                                        </p:tgtEl>
                                        <p:attrNameLst>
                                          <p:attrName>ppt_x</p:attrName>
                                        </p:attrNameLst>
                                      </p:cBhvr>
                                      <p:tavLst>
                                        <p:tav tm="0">
                                          <p:val>
                                            <p:strVal val="#ppt_x"/>
                                          </p:val>
                                        </p:tav>
                                        <p:tav tm="100000">
                                          <p:val>
                                            <p:strVal val="#ppt_x"/>
                                          </p:val>
                                        </p:tav>
                                      </p:tavLst>
                                    </p:anim>
                                    <p:anim calcmode="lin" valueType="num">
                                      <p:cBhvr>
                                        <p:cTn id="34" dur="500" fill="hold"/>
                                        <p:tgtEl>
                                          <p:spTgt spid="27673"/>
                                        </p:tgtEl>
                                        <p:attrNameLst>
                                          <p:attrName>ppt_y</p:attrName>
                                        </p:attrNameLst>
                                      </p:cBhvr>
                                      <p:tavLst>
                                        <p:tav tm="0">
                                          <p:val>
                                            <p:strVal val="#ppt_h+1"/>
                                          </p:val>
                                        </p:tav>
                                        <p:tav tm="100000">
                                          <p:val>
                                            <p:strVal val="#ppt_y"/>
                                          </p:val>
                                        </p:tav>
                                      </p:tavLst>
                                    </p:anim>
                                    <p:animEffect transition="in" filter="fade">
                                      <p:cBhvr>
                                        <p:cTn id="35" dur="500"/>
                                        <p:tgtEl>
                                          <p:spTgt spid="27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矩形 28673"/>
          <p:cNvSpPr/>
          <p:nvPr/>
        </p:nvSpPr>
        <p:spPr>
          <a:xfrm>
            <a:off x="3575050" y="404813"/>
            <a:ext cx="4983163" cy="736600"/>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4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物质和运动不可分割</a:t>
            </a:r>
            <a:endParaRPr kumimoji="0" lang="zh-CN" altLang="en-US" sz="4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sp>
        <p:nvSpPr>
          <p:cNvPr id="28676" name="任意多边形 28675"/>
          <p:cNvSpPr/>
          <p:nvPr/>
        </p:nvSpPr>
        <p:spPr>
          <a:xfrm>
            <a:off x="4557713" y="2508250"/>
            <a:ext cx="990600" cy="1241425"/>
          </a:xfrm>
          <a:custGeom>
            <a:avLst/>
            <a:gdLst/>
            <a:ahLst/>
            <a:cxnLst/>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2"/>
          </a:solidFill>
          <a:ln w="0">
            <a:noFill/>
          </a:ln>
        </p:spPr>
        <p:txBody>
          <a:bodyPr/>
          <a:p>
            <a:endParaRPr lang="zh-CN" altLang="en-US"/>
          </a:p>
        </p:txBody>
      </p:sp>
      <p:grpSp>
        <p:nvGrpSpPr>
          <p:cNvPr id="28677" name="组合 28676"/>
          <p:cNvGrpSpPr/>
          <p:nvPr/>
        </p:nvGrpSpPr>
        <p:grpSpPr>
          <a:xfrm>
            <a:off x="2057400" y="3651250"/>
            <a:ext cx="3657600" cy="2654300"/>
            <a:chOff x="720" y="2064"/>
            <a:chExt cx="1440" cy="1680"/>
          </a:xfrm>
        </p:grpSpPr>
        <p:sp>
          <p:nvSpPr>
            <p:cNvPr id="52228" name="圆角矩形 28677"/>
            <p:cNvSpPr/>
            <p:nvPr/>
          </p:nvSpPr>
          <p:spPr>
            <a:xfrm>
              <a:off x="720" y="2064"/>
              <a:ext cx="1440" cy="1680"/>
            </a:xfrm>
            <a:prstGeom prst="roundRect">
              <a:avLst>
                <a:gd name="adj" fmla="val 16667"/>
              </a:avLst>
            </a:prstGeom>
            <a:solidFill>
              <a:schemeClr val="hlink"/>
            </a:solidFill>
            <a:ln w="38100"/>
            <a:scene3d>
              <a:camera prst="legacyObliqueBottomLeft">
                <a:rot lat="0" lon="0" rev="0"/>
              </a:camera>
              <a:lightRig rig="legacyFlat3" dir="t"/>
            </a:scene3d>
            <a:sp3d extrusionH="430200" prstMaterial="legacyMatte">
              <a:bevelT w="13500" h="13500" prst="angle"/>
              <a:bevelB w="13500" h="13500" prst="angle"/>
              <a:extrusionClr>
                <a:schemeClr val="hlink"/>
              </a:extrusionClr>
            </a:sp3d>
          </p:spPr>
          <p:txBody>
            <a:bodyPr wrap="none" anchor="ctr">
              <a:flatTx/>
            </a:bodyPr>
            <a:p>
              <a:pPr eaLnBrk="0" hangingPunct="0"/>
              <a:endParaRPr lang="zh-CN" altLang="zh-CN" dirty="0">
                <a:latin typeface="Verdana" pitchFamily="34" charset="0"/>
                <a:ea typeface="宋体" panose="02010600030101010101" pitchFamily="2" charset="-122"/>
              </a:endParaRPr>
            </a:p>
          </p:txBody>
        </p:sp>
        <p:sp>
          <p:nvSpPr>
            <p:cNvPr id="28679" name="文本框 28678"/>
            <p:cNvSpPr txBox="1"/>
            <p:nvPr/>
          </p:nvSpPr>
          <p:spPr>
            <a:xfrm>
              <a:off x="780" y="2190"/>
              <a:ext cx="1284" cy="1366"/>
            </a:xfrm>
            <a:prstGeom prst="rect">
              <a:avLst/>
            </a:prstGeom>
            <a:solidFill>
              <a:schemeClr val="hlink"/>
            </a:solidFill>
            <a:ln w="9525"/>
            <a:scene3d>
              <a:camera prst="legacyObliqueBottomLeft">
                <a:rot lat="0" lon="0" rev="0"/>
              </a:camera>
              <a:lightRig rig="legacyFlat3" dir="t"/>
            </a:scene3d>
            <a:sp3d extrusionH="430200" prstMaterial="legacyMatte">
              <a:bevelT w="13500" h="13500" prst="angle"/>
              <a:bevelB w="13500" h="13500" prst="angle"/>
              <a:extrusionClr>
                <a:schemeClr val="hlink"/>
              </a:extrusionClr>
            </a:sp3d>
          </p:spPr>
          <p:txBody>
            <a:bodyPr>
              <a:spAutoFit/>
              <a:flatTx/>
            </a:bodyPr>
            <a:p>
              <a:pPr marR="0" defTabSz="914400">
                <a:lnSpc>
                  <a:spcPct val="120000"/>
                </a:lnSpc>
                <a:buClrTx/>
                <a:buSzTx/>
                <a:buFontTx/>
              </a:pPr>
              <a:r>
                <a:rPr kumimoji="0" lang="en-US" altLang="zh-CN" sz="2800" kern="1200" cap="none" spc="0" normalizeH="0" baseline="0" noProof="1" dirty="0">
                  <a:effectLst>
                    <a:outerShdw blurRad="38100" dist="38100" dir="2700000">
                      <a:srgbClr val="000000"/>
                    </a:outerShdw>
                  </a:effectLst>
                  <a:latin typeface="Arial" panose="020B0604020202020204" pitchFamily="34" charset="0"/>
                  <a:ea typeface="楷体_GB2312" pitchFamily="49" charset="-122"/>
                  <a:cs typeface="+mn-cs"/>
                </a:rPr>
                <a:t>    </a:t>
              </a:r>
              <a:r>
                <a:rPr kumimoji="0" lang="zh-CN" altLang="en-US" sz="2800" kern="1200" cap="none" spc="0" normalizeH="0" baseline="0" noProof="1" dirty="0">
                  <a:effectLst>
                    <a:outerShdw blurRad="38100" dist="38100" dir="2700000">
                      <a:srgbClr val="000000"/>
                    </a:outerShdw>
                  </a:effectLst>
                  <a:latin typeface="Arial" panose="020B0604020202020204" pitchFamily="34" charset="0"/>
                  <a:ea typeface="楷体_GB2312" pitchFamily="49" charset="-122"/>
                  <a:cs typeface="+mn-cs"/>
                </a:rPr>
                <a:t>运动是物质的存在方式、根本属性，脱离运动的物质是不存在的。</a:t>
              </a:r>
              <a:endParaRPr kumimoji="0" lang="zh-CN" altLang="en-US" sz="2800" kern="1200" cap="none" spc="0" normalizeH="0" baseline="0" noProof="1">
                <a:effectLst>
                  <a:outerShdw blurRad="38100" dist="38100" dir="2700000">
                    <a:srgbClr val="000000"/>
                  </a:outerShdw>
                </a:effectLst>
                <a:latin typeface="Arial" panose="020B0604020202020204" pitchFamily="34" charset="0"/>
                <a:ea typeface="楷体_GB2312" pitchFamily="49" charset="-122"/>
                <a:cs typeface="+mn-cs"/>
              </a:endParaRPr>
            </a:p>
          </p:txBody>
        </p:sp>
      </p:grpSp>
      <p:sp>
        <p:nvSpPr>
          <p:cNvPr id="28680" name="任意多边形 28679"/>
          <p:cNvSpPr/>
          <p:nvPr/>
        </p:nvSpPr>
        <p:spPr>
          <a:xfrm flipH="1">
            <a:off x="6310313" y="2432050"/>
            <a:ext cx="903287" cy="1241425"/>
          </a:xfrm>
          <a:custGeom>
            <a:avLst/>
            <a:gdLst/>
            <a:ahLst/>
            <a:cxnLst/>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2"/>
          </a:solidFill>
          <a:ln w="0">
            <a:noFill/>
          </a:ln>
        </p:spPr>
        <p:txBody>
          <a:bodyPr/>
          <a:p>
            <a:endParaRPr lang="zh-CN" altLang="en-US"/>
          </a:p>
        </p:txBody>
      </p:sp>
      <p:grpSp>
        <p:nvGrpSpPr>
          <p:cNvPr id="28681" name="组合 28680"/>
          <p:cNvGrpSpPr/>
          <p:nvPr/>
        </p:nvGrpSpPr>
        <p:grpSpPr>
          <a:xfrm>
            <a:off x="3719513" y="1441450"/>
            <a:ext cx="3886200" cy="1506538"/>
            <a:chOff x="4032" y="1476"/>
            <a:chExt cx="1099" cy="1045"/>
          </a:xfrm>
        </p:grpSpPr>
        <p:pic>
          <p:nvPicPr>
            <p:cNvPr id="52232" name="图片 28681" descr="Trans_002"/>
            <p:cNvPicPr>
              <a:picLocks noChangeAspect="1"/>
            </p:cNvPicPr>
            <p:nvPr/>
          </p:nvPicPr>
          <p:blipFill>
            <a:blip r:embed="rId1"/>
            <a:stretch>
              <a:fillRect/>
            </a:stretch>
          </p:blipFill>
          <p:spPr>
            <a:xfrm>
              <a:off x="4086" y="1476"/>
              <a:ext cx="1045" cy="1045"/>
            </a:xfrm>
            <a:prstGeom prst="rect">
              <a:avLst/>
            </a:prstGeom>
            <a:noFill/>
            <a:ln w="9525">
              <a:noFill/>
            </a:ln>
          </p:spPr>
        </p:pic>
        <p:grpSp>
          <p:nvGrpSpPr>
            <p:cNvPr id="52233" name="组合 28682"/>
            <p:cNvGrpSpPr/>
            <p:nvPr/>
          </p:nvGrpSpPr>
          <p:grpSpPr>
            <a:xfrm>
              <a:off x="4032" y="1680"/>
              <a:ext cx="1099" cy="717"/>
              <a:chOff x="621" y="2956"/>
              <a:chExt cx="1099" cy="717"/>
            </a:xfrm>
          </p:grpSpPr>
          <p:grpSp>
            <p:nvGrpSpPr>
              <p:cNvPr id="52234" name="组合 28683"/>
              <p:cNvGrpSpPr/>
              <p:nvPr/>
            </p:nvGrpSpPr>
            <p:grpSpPr>
              <a:xfrm rot="10082854">
                <a:off x="621" y="3482"/>
                <a:ext cx="754" cy="191"/>
                <a:chOff x="2598" y="1026"/>
                <a:chExt cx="957" cy="242"/>
              </a:xfrm>
            </p:grpSpPr>
            <p:grpSp>
              <p:nvGrpSpPr>
                <p:cNvPr id="52235" name="组合 28684"/>
                <p:cNvGrpSpPr/>
                <p:nvPr/>
              </p:nvGrpSpPr>
              <p:grpSpPr>
                <a:xfrm rot="-9970459" flipH="1" flipV="1">
                  <a:off x="2598" y="1026"/>
                  <a:ext cx="957" cy="242"/>
                  <a:chOff x="2532" y="1051"/>
                  <a:chExt cx="893" cy="246"/>
                </a:xfrm>
              </p:grpSpPr>
              <p:grpSp>
                <p:nvGrpSpPr>
                  <p:cNvPr id="52236" name="组合 28685"/>
                  <p:cNvGrpSpPr/>
                  <p:nvPr/>
                </p:nvGrpSpPr>
                <p:grpSpPr>
                  <a:xfrm>
                    <a:off x="2532" y="1051"/>
                    <a:ext cx="743" cy="185"/>
                    <a:chOff x="1565" y="2568"/>
                    <a:chExt cx="1118" cy="279"/>
                  </a:xfrm>
                </p:grpSpPr>
                <p:sp>
                  <p:nvSpPr>
                    <p:cNvPr id="52237" name="新月形 28686"/>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38" name="新月形 28687"/>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39" name="新月形 28688"/>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40" name="新月形 28689"/>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52241" name="组合 28690"/>
                  <p:cNvGrpSpPr/>
                  <p:nvPr/>
                </p:nvGrpSpPr>
                <p:grpSpPr>
                  <a:xfrm rot="1353540">
                    <a:off x="2682" y="1111"/>
                    <a:ext cx="743" cy="186"/>
                    <a:chOff x="1565" y="2568"/>
                    <a:chExt cx="1118" cy="279"/>
                  </a:xfrm>
                </p:grpSpPr>
                <p:sp>
                  <p:nvSpPr>
                    <p:cNvPr id="52242" name="新月形 28691"/>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43" name="新月形 28692"/>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44" name="新月形 28693"/>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45" name="新月形 28694"/>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nvGrpSpPr>
                <p:cNvPr id="52246" name="组合 28695"/>
                <p:cNvGrpSpPr/>
                <p:nvPr/>
              </p:nvGrpSpPr>
              <p:grpSpPr>
                <a:xfrm rot="-9970459" flipH="1" flipV="1">
                  <a:off x="2688" y="1056"/>
                  <a:ext cx="784" cy="198"/>
                  <a:chOff x="2532" y="1051"/>
                  <a:chExt cx="893" cy="246"/>
                </a:xfrm>
              </p:grpSpPr>
              <p:grpSp>
                <p:nvGrpSpPr>
                  <p:cNvPr id="52247" name="组合 28696"/>
                  <p:cNvGrpSpPr/>
                  <p:nvPr/>
                </p:nvGrpSpPr>
                <p:grpSpPr>
                  <a:xfrm>
                    <a:off x="2532" y="1051"/>
                    <a:ext cx="743" cy="185"/>
                    <a:chOff x="1565" y="2568"/>
                    <a:chExt cx="1118" cy="279"/>
                  </a:xfrm>
                </p:grpSpPr>
                <p:sp>
                  <p:nvSpPr>
                    <p:cNvPr id="52248" name="新月形 28697"/>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49" name="新月形 28698"/>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50" name="新月形 28699"/>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51" name="新月形 28700"/>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52252" name="组合 28701"/>
                  <p:cNvGrpSpPr/>
                  <p:nvPr/>
                </p:nvGrpSpPr>
                <p:grpSpPr>
                  <a:xfrm rot="1353540">
                    <a:off x="2682" y="1111"/>
                    <a:ext cx="743" cy="186"/>
                    <a:chOff x="1565" y="2568"/>
                    <a:chExt cx="1118" cy="279"/>
                  </a:xfrm>
                </p:grpSpPr>
                <p:sp>
                  <p:nvSpPr>
                    <p:cNvPr id="52253" name="新月形 28702"/>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54" name="新月形 28703"/>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55" name="新月形 28704"/>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56" name="新月形 28705"/>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grpSp>
            <p:nvGrpSpPr>
              <p:cNvPr id="52257" name="组合 28706"/>
              <p:cNvGrpSpPr/>
              <p:nvPr/>
            </p:nvGrpSpPr>
            <p:grpSpPr>
              <a:xfrm>
                <a:off x="966" y="2956"/>
                <a:ext cx="754" cy="191"/>
                <a:chOff x="2598" y="1026"/>
                <a:chExt cx="957" cy="242"/>
              </a:xfrm>
            </p:grpSpPr>
            <p:grpSp>
              <p:nvGrpSpPr>
                <p:cNvPr id="52258" name="组合 28707"/>
                <p:cNvGrpSpPr/>
                <p:nvPr/>
              </p:nvGrpSpPr>
              <p:grpSpPr>
                <a:xfrm rot="-9970459" flipH="1" flipV="1">
                  <a:off x="2598" y="1026"/>
                  <a:ext cx="957" cy="242"/>
                  <a:chOff x="2532" y="1051"/>
                  <a:chExt cx="893" cy="246"/>
                </a:xfrm>
              </p:grpSpPr>
              <p:grpSp>
                <p:nvGrpSpPr>
                  <p:cNvPr id="52259" name="组合 28708"/>
                  <p:cNvGrpSpPr/>
                  <p:nvPr/>
                </p:nvGrpSpPr>
                <p:grpSpPr>
                  <a:xfrm>
                    <a:off x="2532" y="1051"/>
                    <a:ext cx="743" cy="185"/>
                    <a:chOff x="1565" y="2568"/>
                    <a:chExt cx="1118" cy="279"/>
                  </a:xfrm>
                </p:grpSpPr>
                <p:sp>
                  <p:nvSpPr>
                    <p:cNvPr id="52260" name="新月形 28709"/>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61" name="新月形 28710"/>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62" name="新月形 28711"/>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63" name="新月形 28712"/>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52264" name="组合 28713"/>
                  <p:cNvGrpSpPr/>
                  <p:nvPr/>
                </p:nvGrpSpPr>
                <p:grpSpPr>
                  <a:xfrm rot="1353540">
                    <a:off x="2682" y="1111"/>
                    <a:ext cx="743" cy="186"/>
                    <a:chOff x="1565" y="2568"/>
                    <a:chExt cx="1118" cy="279"/>
                  </a:xfrm>
                </p:grpSpPr>
                <p:sp>
                  <p:nvSpPr>
                    <p:cNvPr id="52265" name="新月形 28714"/>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66" name="新月形 28715"/>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67" name="新月形 28716"/>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68" name="新月形 28717"/>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nvGrpSpPr>
                <p:cNvPr id="52269" name="组合 28718"/>
                <p:cNvGrpSpPr/>
                <p:nvPr/>
              </p:nvGrpSpPr>
              <p:grpSpPr>
                <a:xfrm rot="-9970459" flipH="1" flipV="1">
                  <a:off x="2688" y="1056"/>
                  <a:ext cx="784" cy="198"/>
                  <a:chOff x="2532" y="1051"/>
                  <a:chExt cx="893" cy="246"/>
                </a:xfrm>
              </p:grpSpPr>
              <p:grpSp>
                <p:nvGrpSpPr>
                  <p:cNvPr id="52270" name="组合 28719"/>
                  <p:cNvGrpSpPr/>
                  <p:nvPr/>
                </p:nvGrpSpPr>
                <p:grpSpPr>
                  <a:xfrm>
                    <a:off x="2532" y="1051"/>
                    <a:ext cx="743" cy="185"/>
                    <a:chOff x="1565" y="2568"/>
                    <a:chExt cx="1118" cy="279"/>
                  </a:xfrm>
                </p:grpSpPr>
                <p:sp>
                  <p:nvSpPr>
                    <p:cNvPr id="52271" name="新月形 28720"/>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72" name="新月形 28721"/>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73" name="新月形 28722"/>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74" name="新月形 28723"/>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52275" name="组合 28724"/>
                  <p:cNvGrpSpPr/>
                  <p:nvPr/>
                </p:nvGrpSpPr>
                <p:grpSpPr>
                  <a:xfrm rot="1353540">
                    <a:off x="2682" y="1111"/>
                    <a:ext cx="743" cy="186"/>
                    <a:chOff x="1565" y="2568"/>
                    <a:chExt cx="1118" cy="279"/>
                  </a:xfrm>
                </p:grpSpPr>
                <p:sp>
                  <p:nvSpPr>
                    <p:cNvPr id="52276" name="新月形 28725"/>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77" name="新月形 28726"/>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78" name="新月形 28727"/>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52279" name="新月形 28728"/>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sp>
            <p:nvSpPr>
              <p:cNvPr id="28730" name="矩形 28729"/>
              <p:cNvSpPr/>
              <p:nvPr/>
            </p:nvSpPr>
            <p:spPr>
              <a:xfrm>
                <a:off x="869" y="3125"/>
                <a:ext cx="375" cy="255"/>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物质与运动</a:t>
                </a:r>
                <a:endParaRPr kumimoji="0" lang="zh-CN" altLang="en-US" sz="18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grpSp>
      </p:grpSp>
      <p:grpSp>
        <p:nvGrpSpPr>
          <p:cNvPr id="28731" name="组合 28730"/>
          <p:cNvGrpSpPr/>
          <p:nvPr/>
        </p:nvGrpSpPr>
        <p:grpSpPr>
          <a:xfrm>
            <a:off x="6096000" y="3651250"/>
            <a:ext cx="4038600" cy="2590800"/>
            <a:chOff x="2880" y="2304"/>
            <a:chExt cx="2544" cy="1632"/>
          </a:xfrm>
        </p:grpSpPr>
        <p:sp>
          <p:nvSpPr>
            <p:cNvPr id="52282" name="圆角矩形 28731"/>
            <p:cNvSpPr/>
            <p:nvPr/>
          </p:nvSpPr>
          <p:spPr>
            <a:xfrm>
              <a:off x="2880" y="2304"/>
              <a:ext cx="2544" cy="1632"/>
            </a:xfrm>
            <a:prstGeom prst="roundRect">
              <a:avLst>
                <a:gd name="adj" fmla="val 16667"/>
              </a:avLst>
            </a:prstGeom>
            <a:solidFill>
              <a:schemeClr val="hlink"/>
            </a:solidFill>
            <a:ln w="38100"/>
            <a:scene3d>
              <a:camera prst="legacyObliqueBottomLeft">
                <a:rot lat="0" lon="0" rev="0"/>
              </a:camera>
              <a:lightRig rig="legacyFlat3" dir="t"/>
            </a:scene3d>
            <a:sp3d extrusionH="430200" prstMaterial="legacyMatte">
              <a:bevelT w="13500" h="13500" prst="angle"/>
              <a:bevelB w="13500" h="13500" prst="angle"/>
              <a:extrusionClr>
                <a:schemeClr val="hlink"/>
              </a:extrusionClr>
            </a:sp3d>
          </p:spPr>
          <p:txBody>
            <a:bodyPr wrap="none" anchor="ctr">
              <a:flatTx/>
            </a:bodyPr>
            <a:p>
              <a:pPr eaLnBrk="0" hangingPunct="0"/>
              <a:endParaRPr lang="zh-CN" altLang="zh-CN" dirty="0">
                <a:latin typeface="Verdana" pitchFamily="34" charset="0"/>
                <a:ea typeface="宋体" panose="02010600030101010101" pitchFamily="2" charset="-122"/>
              </a:endParaRPr>
            </a:p>
          </p:txBody>
        </p:sp>
        <p:sp>
          <p:nvSpPr>
            <p:cNvPr id="28733" name="文本框 28732"/>
            <p:cNvSpPr txBox="1"/>
            <p:nvPr/>
          </p:nvSpPr>
          <p:spPr>
            <a:xfrm>
              <a:off x="2928" y="2448"/>
              <a:ext cx="2444" cy="1360"/>
            </a:xfrm>
            <a:prstGeom prst="rect">
              <a:avLst/>
            </a:prstGeom>
            <a:solidFill>
              <a:schemeClr val="hlink"/>
            </a:solidFill>
            <a:ln w="9525"/>
            <a:scene3d>
              <a:camera prst="legacyObliqueBottomLeft">
                <a:rot lat="0" lon="0" rev="0"/>
              </a:camera>
              <a:lightRig rig="legacyFlat3" dir="t"/>
            </a:scene3d>
            <a:sp3d extrusionH="430200" prstMaterial="legacyMatte">
              <a:bevelT w="13500" h="13500" prst="angle"/>
              <a:bevelB w="13500" h="13500" prst="angle"/>
              <a:extrusionClr>
                <a:schemeClr val="hlink"/>
              </a:extrusionClr>
            </a:sp3d>
          </p:spPr>
          <p:txBody>
            <a:bodyPr>
              <a:spAutoFit/>
              <a:flatTx/>
            </a:bodyPr>
            <a:p>
              <a:pPr marR="0" defTabSz="914400">
                <a:lnSpc>
                  <a:spcPct val="120000"/>
                </a:lnSpc>
                <a:buClrTx/>
                <a:buSzTx/>
                <a:buFontTx/>
              </a:pPr>
              <a:r>
                <a:rPr kumimoji="0" lang="en-US" altLang="zh-CN" sz="2800" kern="1200" cap="none" spc="0" normalizeH="0" baseline="0" noProof="1" dirty="0">
                  <a:effectLst>
                    <a:outerShdw blurRad="38100" dist="38100" dir="2700000">
                      <a:srgbClr val="000000"/>
                    </a:outerShdw>
                  </a:effectLst>
                  <a:latin typeface="Arial" panose="020B0604020202020204" pitchFamily="34" charset="0"/>
                  <a:ea typeface="楷体_GB2312" pitchFamily="49" charset="-122"/>
                  <a:cs typeface="+mn-cs"/>
                </a:rPr>
                <a:t>    </a:t>
              </a:r>
              <a:r>
                <a:rPr kumimoji="0" lang="zh-CN" altLang="en-US" sz="2800" kern="1200" cap="none" spc="0" normalizeH="0" baseline="0" noProof="1" dirty="0">
                  <a:effectLst>
                    <a:outerShdw blurRad="38100" dist="38100" dir="2700000">
                      <a:srgbClr val="000000"/>
                    </a:outerShdw>
                  </a:effectLst>
                  <a:latin typeface="Arial" panose="020B0604020202020204" pitchFamily="34" charset="0"/>
                  <a:ea typeface="楷体_GB2312" pitchFamily="49" charset="-122"/>
                  <a:cs typeface="+mn-cs"/>
                </a:rPr>
                <a:t>物质是一切运动变化和发展过程的实在基础和承担者，世界上没有离开物质的运动。</a:t>
              </a:r>
              <a:endParaRPr kumimoji="0" lang="zh-CN" altLang="en-US" sz="2800" kern="1200" cap="none" spc="0" normalizeH="0" baseline="0" noProof="1">
                <a:effectLst>
                  <a:outerShdw blurRad="38100" dist="38100" dir="2700000">
                    <a:srgbClr val="000000"/>
                  </a:outerShdw>
                </a:effectLst>
                <a:latin typeface="Arial" panose="020B0604020202020204" pitchFamily="34" charset="0"/>
                <a:ea typeface="楷体_GB2312" pitchFamily="49" charset="-122"/>
                <a:cs typeface="+mn-cs"/>
              </a:endParaRPr>
            </a:p>
          </p:txBody>
        </p:sp>
      </p:grpSp>
      <p:grpSp>
        <p:nvGrpSpPr>
          <p:cNvPr id="28734" name="组合 28733"/>
          <p:cNvGrpSpPr/>
          <p:nvPr/>
        </p:nvGrpSpPr>
        <p:grpSpPr>
          <a:xfrm>
            <a:off x="1524000" y="1196975"/>
            <a:ext cx="9144000" cy="519113"/>
            <a:chOff x="0" y="816"/>
            <a:chExt cx="5760" cy="372"/>
          </a:xfrm>
        </p:grpSpPr>
        <p:pic>
          <p:nvPicPr>
            <p:cNvPr id="52285" name="图片 28734" descr="1118564011"/>
            <p:cNvPicPr>
              <a:picLocks noChangeAspect="1"/>
            </p:cNvPicPr>
            <p:nvPr/>
          </p:nvPicPr>
          <p:blipFill>
            <a:blip r:embed="rId2"/>
            <a:stretch>
              <a:fillRect/>
            </a:stretch>
          </p:blipFill>
          <p:spPr>
            <a:xfrm>
              <a:off x="3426" y="816"/>
              <a:ext cx="2334" cy="372"/>
            </a:xfrm>
            <a:prstGeom prst="rect">
              <a:avLst/>
            </a:prstGeom>
            <a:noFill/>
            <a:ln w="9525">
              <a:noFill/>
            </a:ln>
          </p:spPr>
        </p:pic>
        <p:pic>
          <p:nvPicPr>
            <p:cNvPr id="52286" name="图片 28735" descr="1118564011"/>
            <p:cNvPicPr>
              <a:picLocks noChangeAspect="1"/>
            </p:cNvPicPr>
            <p:nvPr/>
          </p:nvPicPr>
          <p:blipFill>
            <a:blip r:embed="rId2"/>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8734"/>
                                        </p:tgtEl>
                                        <p:attrNameLst>
                                          <p:attrName>style.visibility</p:attrName>
                                        </p:attrNameLst>
                                      </p:cBhvr>
                                      <p:to>
                                        <p:strVal val="visible"/>
                                      </p:to>
                                    </p:set>
                                    <p:anim calcmode="lin" valueType="num">
                                      <p:cBhvr>
                                        <p:cTn id="7" dur="500" fill="hold"/>
                                        <p:tgtEl>
                                          <p:spTgt spid="28734"/>
                                        </p:tgtEl>
                                        <p:attrNameLst>
                                          <p:attrName>ppt_w</p:attrName>
                                        </p:attrNameLst>
                                      </p:cBhvr>
                                      <p:tavLst>
                                        <p:tav tm="0">
                                          <p:val>
                                            <p:fltVal val="0.000000"/>
                                          </p:val>
                                        </p:tav>
                                        <p:tav tm="100000">
                                          <p:val>
                                            <p:strVal val="#ppt_w"/>
                                          </p:val>
                                        </p:tav>
                                      </p:tavLst>
                                    </p:anim>
                                    <p:anim calcmode="lin" valueType="num">
                                      <p:cBhvr>
                                        <p:cTn id="8" dur="500" fill="hold"/>
                                        <p:tgtEl>
                                          <p:spTgt spid="2873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8681"/>
                                        </p:tgtEl>
                                        <p:attrNameLst>
                                          <p:attrName>style.visibility</p:attrName>
                                        </p:attrNameLst>
                                      </p:cBhvr>
                                      <p:to>
                                        <p:strVal val="visible"/>
                                      </p:to>
                                    </p:set>
                                    <p:animEffect transition="in" filter="wipe(up)">
                                      <p:cBhvr>
                                        <p:cTn id="12" dur="500"/>
                                        <p:tgtEl>
                                          <p:spTgt spid="28681"/>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8676"/>
                                        </p:tgtEl>
                                        <p:attrNameLst>
                                          <p:attrName>style.visibility</p:attrName>
                                        </p:attrNameLst>
                                      </p:cBhvr>
                                      <p:to>
                                        <p:strVal val="visible"/>
                                      </p:to>
                                    </p:set>
                                    <p:animEffect transition="in" filter="wipe(up)">
                                      <p:cBhvr>
                                        <p:cTn id="16" dur="500"/>
                                        <p:tgtEl>
                                          <p:spTgt spid="28676"/>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28680"/>
                                        </p:tgtEl>
                                        <p:attrNameLst>
                                          <p:attrName>style.visibility</p:attrName>
                                        </p:attrNameLst>
                                      </p:cBhvr>
                                      <p:to>
                                        <p:strVal val="visible"/>
                                      </p:to>
                                    </p:set>
                                    <p:animEffect transition="in" filter="wipe(up)">
                                      <p:cBhvr>
                                        <p:cTn id="20" dur="500"/>
                                        <p:tgtEl>
                                          <p:spTgt spid="28680"/>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28677"/>
                                        </p:tgtEl>
                                        <p:attrNameLst>
                                          <p:attrName>style.visibility</p:attrName>
                                        </p:attrNameLst>
                                      </p:cBhvr>
                                      <p:to>
                                        <p:strVal val="visible"/>
                                      </p:to>
                                    </p:set>
                                    <p:animEffect transition="in" filter="wipe(up)">
                                      <p:cBhvr>
                                        <p:cTn id="24" dur="500"/>
                                        <p:tgtEl>
                                          <p:spTgt spid="28677"/>
                                        </p:tgtEl>
                                      </p:cBhvr>
                                    </p:animEffect>
                                  </p:childTnLst>
                                </p:cTn>
                              </p:par>
                            </p:childTnLst>
                          </p:cTn>
                        </p:par>
                        <p:par>
                          <p:cTn id="25" fill="hold">
                            <p:stCondLst>
                              <p:cond delay="2500"/>
                            </p:stCondLst>
                            <p:childTnLst>
                              <p:par>
                                <p:cTn id="26" presetID="22" presetClass="entr" presetSubtype="1" fill="hold" nodeType="afterEffect">
                                  <p:stCondLst>
                                    <p:cond delay="0"/>
                                  </p:stCondLst>
                                  <p:childTnLst>
                                    <p:set>
                                      <p:cBhvr>
                                        <p:cTn id="27" dur="1" fill="hold">
                                          <p:stCondLst>
                                            <p:cond delay="0"/>
                                          </p:stCondLst>
                                        </p:cTn>
                                        <p:tgtEl>
                                          <p:spTgt spid="28731"/>
                                        </p:tgtEl>
                                        <p:attrNameLst>
                                          <p:attrName>style.visibility</p:attrName>
                                        </p:attrNameLst>
                                      </p:cBhvr>
                                      <p:to>
                                        <p:strVal val="visible"/>
                                      </p:to>
                                    </p:set>
                                    <p:animEffect transition="in" filter="wipe(up)">
                                      <p:cBhvr>
                                        <p:cTn id="28" dur="500"/>
                                        <p:tgtEl>
                                          <p:spTgt spid="28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流程图: 可选过程 29697"/>
          <p:cNvSpPr/>
          <p:nvPr/>
        </p:nvSpPr>
        <p:spPr>
          <a:xfrm>
            <a:off x="2514600" y="333375"/>
            <a:ext cx="7010400" cy="801688"/>
          </a:xfrm>
          <a:prstGeom prst="flowChartAlternateProcess">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40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相对静止是物质运动的特殊形式</a:t>
            </a:r>
            <a:endParaRPr kumimoji="0" lang="zh-CN" altLang="en-US" sz="40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sp>
        <p:nvSpPr>
          <p:cNvPr id="29699" name="文本框 29698"/>
          <p:cNvSpPr txBox="1"/>
          <p:nvPr/>
        </p:nvSpPr>
        <p:spPr>
          <a:xfrm>
            <a:off x="2209800" y="2695575"/>
            <a:ext cx="4191000" cy="434975"/>
          </a:xfrm>
          <a:prstGeom prst="rect">
            <a:avLst/>
          </a:prstGeom>
          <a:noFill/>
          <a:ln w="38100">
            <a:noFill/>
          </a:ln>
        </p:spPr>
        <p:txBody>
          <a:bodyPr>
            <a:spAutoFit/>
          </a:bodyPr>
          <a:p>
            <a:pPr marR="0" defTabSz="914400">
              <a:lnSpc>
                <a:spcPct val="80000"/>
              </a:lnSpc>
              <a:spcBef>
                <a:spcPct val="20000"/>
              </a:spcBef>
              <a:buClrTx/>
              <a:buSzTx/>
              <a:buFontTx/>
            </a:pPr>
            <a:r>
              <a:rPr kumimoji="0" lang="en-US" altLang="zh-CN" sz="2800" kern="1200" cap="none" spc="0" normalizeH="0" baseline="0" noProof="1" dirty="0">
                <a:latin typeface="Arial" panose="020B0604020202020204" pitchFamily="34" charset="0"/>
                <a:ea typeface="华文中宋" panose="02010600040101010101" pitchFamily="2" charset="-122"/>
                <a:cs typeface="+mn-cs"/>
              </a:rPr>
              <a:t>       </a:t>
            </a:r>
            <a:endParaRPr kumimoji="0" lang="en-US" altLang="zh-CN" sz="32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p:txBody>
      </p:sp>
      <p:pic>
        <p:nvPicPr>
          <p:cNvPr id="29700" name="内容占位符 29699" descr="u=3120980795,2589257116&amp;gp=0"/>
          <p:cNvPicPr>
            <a:picLocks noGrp="1" noChangeAspect="1"/>
          </p:cNvPicPr>
          <p:nvPr>
            <p:ph idx="4294967295"/>
          </p:nvPr>
        </p:nvPicPr>
        <p:blipFill>
          <a:blip r:embed="rId1"/>
          <a:stretch>
            <a:fillRect/>
          </a:stretch>
        </p:blipFill>
        <p:spPr>
          <a:xfrm>
            <a:off x="9067800" y="1670050"/>
            <a:ext cx="1370013" cy="1981200"/>
          </a:xfrm>
        </p:spPr>
      </p:pic>
      <p:sp>
        <p:nvSpPr>
          <p:cNvPr id="29701" name="文本框 29700"/>
          <p:cNvSpPr txBox="1"/>
          <p:nvPr/>
        </p:nvSpPr>
        <p:spPr>
          <a:xfrm>
            <a:off x="9067800" y="3000375"/>
            <a:ext cx="1371600" cy="460375"/>
          </a:xfrm>
          <a:prstGeom prst="rect">
            <a:avLst/>
          </a:prstGeom>
          <a:noFill/>
          <a:ln w="9525">
            <a:noFill/>
          </a:ln>
        </p:spPr>
        <p:txBody>
          <a:bodyPr>
            <a:spAutoFit/>
          </a:bodyPr>
          <a:p>
            <a:pPr marR="0" defTabSz="914400">
              <a:spcBef>
                <a:spcPct val="50000"/>
              </a:spcBef>
              <a:buClrTx/>
              <a:buSzTx/>
              <a:buFontTx/>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王夫之</a:t>
            </a:r>
            <a:endParaRPr kumimoji="0" lang="zh-CN" altLang="en-US" sz="24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endParaRPr>
          </a:p>
        </p:txBody>
      </p:sp>
      <p:sp>
        <p:nvSpPr>
          <p:cNvPr id="29702" name="文本框 29701"/>
          <p:cNvSpPr txBox="1"/>
          <p:nvPr/>
        </p:nvSpPr>
        <p:spPr>
          <a:xfrm>
            <a:off x="9210675" y="3879850"/>
            <a:ext cx="1168400" cy="2286000"/>
          </a:xfrm>
          <a:prstGeom prst="rect">
            <a:avLst/>
          </a:prstGeom>
          <a:noFill/>
          <a:ln w="9525">
            <a:noFill/>
          </a:ln>
        </p:spPr>
        <p:txBody>
          <a:bodyPr vert="eaVert">
            <a:spAutoFit/>
          </a:bodyPr>
          <a:p>
            <a:pPr marR="0" defTabSz="914400">
              <a:spcBef>
                <a:spcPct val="50000"/>
              </a:spcBef>
              <a:buClrTx/>
              <a:buSzTx/>
              <a:buFontTx/>
            </a:pPr>
            <a:r>
              <a:rPr kumimoji="0" lang="zh-CN" altLang="en-US" sz="3200"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静者动也，非不动也。</a:t>
            </a:r>
            <a:endParaRPr kumimoji="0" lang="zh-CN" altLang="en-US" sz="3200" kern="1200" cap="none" spc="0" normalizeH="0" baseline="0" noProof="1">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sp>
        <p:nvSpPr>
          <p:cNvPr id="29703" name="矩形 29702"/>
          <p:cNvSpPr/>
          <p:nvPr/>
        </p:nvSpPr>
        <p:spPr>
          <a:xfrm>
            <a:off x="2286000" y="4143375"/>
            <a:ext cx="3962400" cy="485775"/>
          </a:xfrm>
          <a:prstGeom prst="rect">
            <a:avLst/>
          </a:prstGeom>
          <a:noFill/>
          <a:ln w="9525">
            <a:noFill/>
          </a:ln>
        </p:spPr>
        <p:txBody>
          <a:bodyPr>
            <a:spAutoFit/>
          </a:bodyPr>
          <a:p>
            <a:pPr marL="0" marR="0" indent="0" algn="l" defTabSz="914400" rtl="0" eaLnBrk="1" fontAlgn="base" latinLnBrk="0" hangingPunct="1">
              <a:lnSpc>
                <a:spcPct val="80000"/>
              </a:lnSpc>
              <a:spcBef>
                <a:spcPct val="20000"/>
              </a:spcBef>
              <a:spcAft>
                <a:spcPct val="0"/>
              </a:spcAft>
              <a:buClrTx/>
              <a:buSzTx/>
              <a:buFontTx/>
              <a:buNone/>
            </a:pPr>
            <a:r>
              <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rPr>
              <a:t>      </a:t>
            </a:r>
            <a:endPar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endParaRPr>
          </a:p>
        </p:txBody>
      </p:sp>
      <p:sp>
        <p:nvSpPr>
          <p:cNvPr id="29704" name="文本框 29703"/>
          <p:cNvSpPr txBox="1"/>
          <p:nvPr/>
        </p:nvSpPr>
        <p:spPr>
          <a:xfrm>
            <a:off x="2133600" y="2314575"/>
            <a:ext cx="4495800" cy="312738"/>
          </a:xfrm>
          <a:prstGeom prst="rect">
            <a:avLst/>
          </a:prstGeom>
          <a:noFill/>
          <a:ln w="9525">
            <a:noFill/>
          </a:ln>
        </p:spPr>
        <p:txBody>
          <a:bodyPr>
            <a:spAutoFit/>
          </a:bodyPr>
          <a:p>
            <a:pPr marR="0" defTabSz="914400">
              <a:lnSpc>
                <a:spcPct val="80000"/>
              </a:lnSpc>
              <a:spcBef>
                <a:spcPct val="20000"/>
              </a:spcBef>
              <a:buClrTx/>
              <a:buSzTx/>
              <a:buFontTx/>
            </a:pPr>
            <a:r>
              <a:rPr kumimoji="0" lang="en-US" altLang="zh-CN" kern="1200" cap="none" spc="0" normalizeH="0" baseline="0" noProof="1" dirty="0">
                <a:effectLst>
                  <a:outerShdw blurRad="38100" dist="38100" dir="2700000">
                    <a:srgbClr val="C0C0C0"/>
                  </a:outerShdw>
                </a:effectLst>
                <a:latin typeface="Arial" panose="020B0604020202020204" pitchFamily="34" charset="0"/>
                <a:ea typeface="宋体" panose="02010600030101010101" pitchFamily="2" charset="-122"/>
                <a:cs typeface="+mn-cs"/>
              </a:rPr>
              <a:t>          </a:t>
            </a:r>
            <a:endParaRPr kumimoji="0" lang="en-US" altLang="zh-CN" sz="2800" kern="1200" cap="none" spc="0" normalizeH="0" baseline="0" noProof="1">
              <a:effectLst>
                <a:outerShdw blurRad="38100" dist="38100" dir="2700000">
                  <a:srgbClr val="C0C0C0"/>
                </a:outerShdw>
              </a:effectLst>
              <a:latin typeface="Times New Roman" panose="02020603050405020304" pitchFamily="18" charset="0"/>
              <a:ea typeface="黑体" panose="02010609060101010101" charset="-122"/>
              <a:cs typeface="+mn-cs"/>
            </a:endParaRPr>
          </a:p>
        </p:txBody>
      </p:sp>
      <p:grpSp>
        <p:nvGrpSpPr>
          <p:cNvPr id="29706" name="组合 29705"/>
          <p:cNvGrpSpPr/>
          <p:nvPr/>
        </p:nvGrpSpPr>
        <p:grpSpPr>
          <a:xfrm>
            <a:off x="1981200" y="1323975"/>
            <a:ext cx="2157413" cy="3725863"/>
            <a:chOff x="1248" y="912"/>
            <a:chExt cx="1359" cy="2347"/>
          </a:xfrm>
        </p:grpSpPr>
        <p:grpSp>
          <p:nvGrpSpPr>
            <p:cNvPr id="53257" name="组合 29706"/>
            <p:cNvGrpSpPr/>
            <p:nvPr/>
          </p:nvGrpSpPr>
          <p:grpSpPr>
            <a:xfrm>
              <a:off x="1392" y="912"/>
              <a:ext cx="454" cy="518"/>
              <a:chOff x="192" y="1917"/>
              <a:chExt cx="1042" cy="1102"/>
            </a:xfrm>
          </p:grpSpPr>
          <p:grpSp>
            <p:nvGrpSpPr>
              <p:cNvPr id="53258" name="组合 29707"/>
              <p:cNvGrpSpPr/>
              <p:nvPr/>
            </p:nvGrpSpPr>
            <p:grpSpPr>
              <a:xfrm>
                <a:off x="192" y="1917"/>
                <a:ext cx="1042" cy="1102"/>
                <a:chOff x="192" y="1917"/>
                <a:chExt cx="1042" cy="1102"/>
              </a:xfrm>
            </p:grpSpPr>
            <p:pic>
              <p:nvPicPr>
                <p:cNvPr id="53259" name="图片 29708" descr="light_shadow"/>
                <p:cNvPicPr>
                  <a:picLocks noChangeAspect="1"/>
                </p:cNvPicPr>
                <p:nvPr/>
              </p:nvPicPr>
              <p:blipFill>
                <a:blip r:embed="rId2">
                  <a:lum bright="-77997" contrast="-78001"/>
                </a:blip>
                <a:stretch>
                  <a:fillRect/>
                </a:stretch>
              </p:blipFill>
              <p:spPr>
                <a:xfrm>
                  <a:off x="291" y="2781"/>
                  <a:ext cx="858" cy="238"/>
                </a:xfrm>
                <a:prstGeom prst="rect">
                  <a:avLst/>
                </a:prstGeom>
                <a:noFill/>
                <a:ln w="9525">
                  <a:noFill/>
                </a:ln>
              </p:spPr>
            </p:pic>
            <p:pic>
              <p:nvPicPr>
                <p:cNvPr id="53260" name="图片 29709" descr="circuler_1"/>
                <p:cNvPicPr>
                  <a:picLocks noChangeAspect="1"/>
                </p:cNvPicPr>
                <p:nvPr/>
              </p:nvPicPr>
              <p:blipFill>
                <a:blip r:embed="rId3"/>
                <a:stretch>
                  <a:fillRect/>
                </a:stretch>
              </p:blipFill>
              <p:spPr>
                <a:xfrm>
                  <a:off x="192" y="1917"/>
                  <a:ext cx="1042" cy="1016"/>
                </a:xfrm>
                <a:prstGeom prst="rect">
                  <a:avLst/>
                </a:prstGeom>
                <a:noFill/>
                <a:ln w="9525">
                  <a:noFill/>
                </a:ln>
              </p:spPr>
            </p:pic>
            <p:sp>
              <p:nvSpPr>
                <p:cNvPr id="53261" name="椭圆 29710"/>
                <p:cNvSpPr/>
                <p:nvPr/>
              </p:nvSpPr>
              <p:spPr>
                <a:xfrm>
                  <a:off x="192" y="1917"/>
                  <a:ext cx="1035" cy="1019"/>
                </a:xfrm>
                <a:prstGeom prst="ellipse">
                  <a:avLst/>
                </a:prstGeom>
                <a:gradFill rotWithShape="1">
                  <a:gsLst>
                    <a:gs pos="0">
                      <a:srgbClr val="1F355B">
                        <a:alpha val="89998"/>
                      </a:srgbClr>
                    </a:gs>
                    <a:gs pos="50000">
                      <a:schemeClr val="accent1">
                        <a:alpha val="54999"/>
                      </a:schemeClr>
                    </a:gs>
                    <a:gs pos="100000">
                      <a:srgbClr val="1F355B">
                        <a:alpha val="89998"/>
                      </a:srgbClr>
                    </a:gs>
                  </a:gsLst>
                  <a:lin ang="5400000" scaled="1"/>
                  <a:tileRect/>
                </a:gradFill>
                <a:ln w="9525">
                  <a:noFill/>
                </a:ln>
              </p:spPr>
              <p:txBody>
                <a:bodyPr anchor="t"/>
                <a:p>
                  <a:pPr eaLnBrk="0" hangingPunct="0"/>
                  <a:endParaRPr lang="zh-CN" altLang="en-US">
                    <a:latin typeface="等线"/>
                    <a:ea typeface="等线"/>
                  </a:endParaRPr>
                </a:p>
              </p:txBody>
            </p:sp>
          </p:grpSp>
          <p:pic>
            <p:nvPicPr>
              <p:cNvPr id="53262" name="图片 29711" descr="Picture2"/>
              <p:cNvPicPr>
                <a:picLocks noChangeAspect="1"/>
              </p:cNvPicPr>
              <p:nvPr/>
            </p:nvPicPr>
            <p:blipFill>
              <a:blip r:embed="rId4"/>
              <a:stretch>
                <a:fillRect/>
              </a:stretch>
            </p:blipFill>
            <p:spPr>
              <a:xfrm>
                <a:off x="296" y="1927"/>
                <a:ext cx="823" cy="360"/>
              </a:xfrm>
              <a:prstGeom prst="rect">
                <a:avLst/>
              </a:prstGeom>
              <a:noFill/>
              <a:ln w="9525">
                <a:noFill/>
              </a:ln>
            </p:spPr>
          </p:pic>
        </p:grpSp>
        <p:sp>
          <p:nvSpPr>
            <p:cNvPr id="53263" name="任意多边形 29712"/>
            <p:cNvSpPr/>
            <p:nvPr/>
          </p:nvSpPr>
          <p:spPr>
            <a:xfrm>
              <a:off x="1248" y="1101"/>
              <a:ext cx="1359" cy="2158"/>
            </a:xfrm>
            <a:custGeom>
              <a:avLst/>
              <a:gdLst/>
              <a:ahLst/>
              <a:cxnLst/>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chemeClr val="accent1"/>
                </a:gs>
                <a:gs pos="100000">
                  <a:srgbClr val="1F355B"/>
                </a:gs>
              </a:gsLst>
              <a:lin ang="5400000" scaled="1"/>
              <a:tileRect/>
            </a:gradFill>
            <a:ln w="9525"/>
            <a:scene3d>
              <a:camera prst="legacyPerspectiveTop">
                <a:rot lat="0" lon="0" rev="0"/>
              </a:camera>
              <a:lightRig rig="legacyNormal2" dir="t"/>
            </a:scene3d>
            <a:sp3d extrusionH="887400" prstMaterial="legacyMatte">
              <a:bevelT w="13500" h="13500" prst="angle"/>
              <a:bevelB w="13500" h="13500" prst="angle"/>
              <a:extrusionClr>
                <a:schemeClr val="accent1"/>
              </a:extrusionClr>
            </a:sp3d>
          </p:spPr>
          <p:txBody>
            <a:bodyPr/>
            <a:p>
              <a:endParaRPr lang="zh-CN" altLang="en-US"/>
            </a:p>
          </p:txBody>
        </p:sp>
        <p:sp>
          <p:nvSpPr>
            <p:cNvPr id="29714" name="矩形 29713"/>
            <p:cNvSpPr/>
            <p:nvPr/>
          </p:nvSpPr>
          <p:spPr>
            <a:xfrm>
              <a:off x="1429" y="1056"/>
              <a:ext cx="328" cy="265"/>
            </a:xfrm>
            <a:prstGeom prst="rect">
              <a:avLst/>
            </a:prstGeom>
          </p:spPr>
          <p:txBody>
            <a:bodyPr wrap="none" fromWordArt="1">
              <a:prstTxWarp prst="textPlain">
                <a:avLst>
                  <a:gd name="adj" fmla="val 50000"/>
                </a:avLst>
              </a:prstTxWarp>
              <a:normAutofit fontScale="50000"/>
            </a:bodyPr>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1" u="none" strike="noStrike" kern="1200" cap="none" spc="0" normalizeH="0" baseline="0" noProof="1">
                  <a:solidFill>
                    <a:srgbClr val="FCFCFC">
                      <a:alpha val="60001"/>
                    </a:srgbClr>
                  </a:solidFill>
                  <a:latin typeface="Arial Black" pitchFamily="34" charset="0"/>
                  <a:ea typeface="Arial Black" pitchFamily="34" charset="0"/>
                  <a:cs typeface="+mn-cs"/>
                </a:rPr>
                <a:t>01</a:t>
              </a:r>
              <a:endParaRPr kumimoji="0" lang="zh-CN" altLang="en-US" sz="3600" b="0" i="1" u="none" strike="noStrike" kern="1200" cap="none" spc="0" normalizeH="0" baseline="0" noProof="1">
                <a:solidFill>
                  <a:srgbClr val="FCFCFC">
                    <a:alpha val="60001"/>
                  </a:srgbClr>
                </a:solidFill>
                <a:latin typeface="Arial Black" pitchFamily="34" charset="0"/>
                <a:ea typeface="Arial Black" pitchFamily="34" charset="0"/>
                <a:cs typeface="+mn-cs"/>
              </a:endParaRPr>
            </a:p>
          </p:txBody>
        </p:sp>
        <p:sp>
          <p:nvSpPr>
            <p:cNvPr id="53265" name="直接连接符 29714"/>
            <p:cNvSpPr/>
            <p:nvPr/>
          </p:nvSpPr>
          <p:spPr>
            <a:xfrm>
              <a:off x="1321" y="1966"/>
              <a:ext cx="1207" cy="0"/>
            </a:xfrm>
            <a:prstGeom prst="line">
              <a:avLst/>
            </a:prstGeom>
            <a:ln w="12700" cap="rnd" cmpd="sng">
              <a:solidFill>
                <a:srgbClr val="FFFFFF">
                  <a:alpha val="50000"/>
                </a:srgbClr>
              </a:solidFill>
              <a:prstDash val="sysDot"/>
              <a:round/>
              <a:headEnd type="none" w="med" len="med"/>
              <a:tailEnd type="none" w="med" len="med"/>
            </a:ln>
            <a:effectLst>
              <a:outerShdw dist="28398" dir="20006096" algn="ctr" rotWithShape="0">
                <a:srgbClr val="000000">
                  <a:alpha val="50000"/>
                </a:srgbClr>
              </a:outerShdw>
            </a:effectLst>
          </p:spPr>
        </p:sp>
        <p:sp>
          <p:nvSpPr>
            <p:cNvPr id="29716" name="文本框 29715"/>
            <p:cNvSpPr txBox="1"/>
            <p:nvPr/>
          </p:nvSpPr>
          <p:spPr>
            <a:xfrm>
              <a:off x="1364" y="1383"/>
              <a:ext cx="1104" cy="1686"/>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en-US" altLang="zh-CN" sz="2600" kern="1200" cap="none" spc="0" normalizeH="0" baseline="0" noProof="1" dirty="0">
                  <a:latin typeface="楷体_GB2312" pitchFamily="49" charset="-122"/>
                  <a:ea typeface="楷体_GB2312" pitchFamily="49" charset="-122"/>
                  <a:cs typeface="+mn-cs"/>
                </a:rPr>
                <a:t>     </a:t>
              </a:r>
              <a:r>
                <a:rPr kumimoji="0" lang="zh-CN" altLang="en-US" sz="2800" kern="1200" cap="none" spc="0" normalizeH="0" baseline="0" noProof="1" dirty="0">
                  <a:solidFill>
                    <a:srgbClr val="FF3300"/>
                  </a:solidFill>
                  <a:effectLst>
                    <a:outerShdw blurRad="38100" dist="38100" dir="2700000">
                      <a:srgbClr val="C0C0C0"/>
                    </a:outerShdw>
                  </a:effectLst>
                  <a:latin typeface="楷体_GB2312" pitchFamily="49" charset="-122"/>
                  <a:ea typeface="楷体_GB2312" pitchFamily="49" charset="-122"/>
                  <a:cs typeface="+mn-cs"/>
                </a:rPr>
                <a:t>相对静止是物质运动在一定条件下的稳定状态。</a:t>
              </a:r>
              <a:endParaRPr kumimoji="0" lang="zh-CN" altLang="en-US" sz="2800" kern="1200" cap="none" spc="0" normalizeH="0" baseline="0" noProof="1" dirty="0">
                <a:solidFill>
                  <a:srgbClr val="FF3300"/>
                </a:solidFill>
                <a:effectLst>
                  <a:outerShdw blurRad="38100" dist="38100" dir="2700000">
                    <a:srgbClr val="C0C0C0"/>
                  </a:outerShdw>
                </a:effectLst>
                <a:latin typeface="楷体_GB2312" pitchFamily="49" charset="-122"/>
                <a:ea typeface="楷体_GB2312" pitchFamily="49" charset="-122"/>
                <a:cs typeface="+mn-cs"/>
              </a:endParaRPr>
            </a:p>
          </p:txBody>
        </p:sp>
      </p:grpSp>
      <p:grpSp>
        <p:nvGrpSpPr>
          <p:cNvPr id="29717" name="组合 29716"/>
          <p:cNvGrpSpPr/>
          <p:nvPr/>
        </p:nvGrpSpPr>
        <p:grpSpPr>
          <a:xfrm>
            <a:off x="4267200" y="2009775"/>
            <a:ext cx="2157413" cy="3690938"/>
            <a:chOff x="2137" y="1152"/>
            <a:chExt cx="1359" cy="2325"/>
          </a:xfrm>
        </p:grpSpPr>
        <p:sp>
          <p:nvSpPr>
            <p:cNvPr id="53268" name="任意多边形 29717"/>
            <p:cNvSpPr/>
            <p:nvPr/>
          </p:nvSpPr>
          <p:spPr>
            <a:xfrm>
              <a:off x="2137" y="1319"/>
              <a:ext cx="1359" cy="2158"/>
            </a:xfrm>
            <a:custGeom>
              <a:avLst/>
              <a:gdLst/>
              <a:ahLst/>
              <a:cxnLst/>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chemeClr val="accent2"/>
                </a:gs>
                <a:gs pos="100000">
                  <a:srgbClr val="6E3A17"/>
                </a:gs>
              </a:gsLst>
              <a:lin ang="5400000" scaled="1"/>
              <a:tileRect/>
            </a:gradFill>
            <a:ln w="9525"/>
            <a:scene3d>
              <a:camera prst="legacyPerspectiveTop">
                <a:rot lat="0" lon="0" rev="0"/>
              </a:camera>
              <a:lightRig rig="legacyNormal2" dir="t"/>
            </a:scene3d>
            <a:sp3d extrusionH="887400" prstMaterial="legacyMatte">
              <a:bevelT w="13500" h="13500" prst="angle"/>
              <a:bevelB w="13500" h="13500" prst="angle"/>
              <a:extrusionClr>
                <a:schemeClr val="accent2"/>
              </a:extrusionClr>
            </a:sp3d>
          </p:spPr>
          <p:txBody>
            <a:bodyPr/>
            <a:p>
              <a:endParaRPr lang="zh-CN" altLang="en-US"/>
            </a:p>
          </p:txBody>
        </p:sp>
        <p:grpSp>
          <p:nvGrpSpPr>
            <p:cNvPr id="53269" name="组合 29718"/>
            <p:cNvGrpSpPr/>
            <p:nvPr/>
          </p:nvGrpSpPr>
          <p:grpSpPr>
            <a:xfrm>
              <a:off x="2230" y="1152"/>
              <a:ext cx="466" cy="518"/>
              <a:chOff x="2608" y="1076"/>
              <a:chExt cx="466" cy="518"/>
            </a:xfrm>
          </p:grpSpPr>
          <p:grpSp>
            <p:nvGrpSpPr>
              <p:cNvPr id="53270" name="组合 29719"/>
              <p:cNvGrpSpPr/>
              <p:nvPr/>
            </p:nvGrpSpPr>
            <p:grpSpPr>
              <a:xfrm>
                <a:off x="2608" y="1076"/>
                <a:ext cx="466" cy="518"/>
                <a:chOff x="2608" y="1076"/>
                <a:chExt cx="466" cy="518"/>
              </a:xfrm>
            </p:grpSpPr>
            <p:pic>
              <p:nvPicPr>
                <p:cNvPr id="53271" name="图片 29720" descr="light_shadow"/>
                <p:cNvPicPr>
                  <a:picLocks noChangeAspect="1"/>
                </p:cNvPicPr>
                <p:nvPr/>
              </p:nvPicPr>
              <p:blipFill>
                <a:blip r:embed="rId2">
                  <a:lum bright="-77997" contrast="-78001"/>
                </a:blip>
                <a:stretch>
                  <a:fillRect/>
                </a:stretch>
              </p:blipFill>
              <p:spPr>
                <a:xfrm>
                  <a:off x="2652" y="1482"/>
                  <a:ext cx="384" cy="112"/>
                </a:xfrm>
                <a:prstGeom prst="rect">
                  <a:avLst/>
                </a:prstGeom>
                <a:noFill/>
                <a:ln w="9525">
                  <a:noFill/>
                </a:ln>
              </p:spPr>
            </p:pic>
            <p:pic>
              <p:nvPicPr>
                <p:cNvPr id="53272" name="图片 29721" descr="circuler_1"/>
                <p:cNvPicPr>
                  <a:picLocks noChangeAspect="1"/>
                </p:cNvPicPr>
                <p:nvPr/>
              </p:nvPicPr>
              <p:blipFill>
                <a:blip r:embed="rId3"/>
                <a:stretch>
                  <a:fillRect/>
                </a:stretch>
              </p:blipFill>
              <p:spPr>
                <a:xfrm>
                  <a:off x="2608" y="1076"/>
                  <a:ext cx="466" cy="478"/>
                </a:xfrm>
                <a:prstGeom prst="rect">
                  <a:avLst/>
                </a:prstGeom>
                <a:noFill/>
                <a:ln w="9525">
                  <a:noFill/>
                </a:ln>
              </p:spPr>
            </p:pic>
            <p:sp>
              <p:nvSpPr>
                <p:cNvPr id="53273" name="椭圆 29722"/>
                <p:cNvSpPr/>
                <p:nvPr/>
              </p:nvSpPr>
              <p:spPr>
                <a:xfrm>
                  <a:off x="2608" y="1076"/>
                  <a:ext cx="463" cy="479"/>
                </a:xfrm>
                <a:prstGeom prst="ellipse">
                  <a:avLst/>
                </a:prstGeom>
                <a:gradFill rotWithShape="1">
                  <a:gsLst>
                    <a:gs pos="0">
                      <a:srgbClr val="6E3A17">
                        <a:alpha val="89998"/>
                      </a:srgbClr>
                    </a:gs>
                    <a:gs pos="50000">
                      <a:schemeClr val="accent2">
                        <a:alpha val="54999"/>
                      </a:schemeClr>
                    </a:gs>
                    <a:gs pos="100000">
                      <a:srgbClr val="6E3A17">
                        <a:alpha val="89998"/>
                      </a:srgbClr>
                    </a:gs>
                  </a:gsLst>
                  <a:lin ang="5400000" scaled="1"/>
                  <a:tileRect/>
                </a:gradFill>
                <a:ln w="9525">
                  <a:noFill/>
                </a:ln>
              </p:spPr>
              <p:txBody>
                <a:bodyPr anchor="t"/>
                <a:p>
                  <a:pPr eaLnBrk="0" hangingPunct="0"/>
                  <a:endParaRPr lang="zh-CN" altLang="en-US">
                    <a:latin typeface="等线"/>
                    <a:ea typeface="等线"/>
                  </a:endParaRPr>
                </a:p>
              </p:txBody>
            </p:sp>
          </p:grpSp>
          <p:pic>
            <p:nvPicPr>
              <p:cNvPr id="53274" name="图片 29723" descr="Picture2"/>
              <p:cNvPicPr>
                <a:picLocks noChangeAspect="1"/>
              </p:cNvPicPr>
              <p:nvPr/>
            </p:nvPicPr>
            <p:blipFill>
              <a:blip r:embed="rId4"/>
              <a:stretch>
                <a:fillRect/>
              </a:stretch>
            </p:blipFill>
            <p:spPr>
              <a:xfrm>
                <a:off x="2665" y="1081"/>
                <a:ext cx="359" cy="169"/>
              </a:xfrm>
              <a:prstGeom prst="rect">
                <a:avLst/>
              </a:prstGeom>
              <a:noFill/>
              <a:ln w="9525">
                <a:noFill/>
              </a:ln>
            </p:spPr>
          </p:pic>
        </p:grpSp>
        <p:sp>
          <p:nvSpPr>
            <p:cNvPr id="29725" name="矩形 29724"/>
            <p:cNvSpPr/>
            <p:nvPr/>
          </p:nvSpPr>
          <p:spPr>
            <a:xfrm>
              <a:off x="2301" y="1262"/>
              <a:ext cx="334" cy="265"/>
            </a:xfrm>
            <a:prstGeom prst="rect">
              <a:avLst/>
            </a:prstGeom>
          </p:spPr>
          <p:txBody>
            <a:bodyPr wrap="none" fromWordArt="1">
              <a:prstTxWarp prst="textPlain">
                <a:avLst>
                  <a:gd name="adj" fmla="val 50000"/>
                </a:avLst>
              </a:prstTxWarp>
              <a:normAutofit fontScale="50000"/>
            </a:bodyPr>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1" u="none" strike="noStrike" kern="1200" cap="none" spc="0" normalizeH="0" baseline="0" noProof="1">
                  <a:solidFill>
                    <a:srgbClr val="FCFCFC">
                      <a:alpha val="60001"/>
                    </a:srgbClr>
                  </a:solidFill>
                  <a:latin typeface="Arial Black" pitchFamily="34" charset="0"/>
                  <a:ea typeface="Arial Black" pitchFamily="34" charset="0"/>
                  <a:cs typeface="+mn-cs"/>
                </a:rPr>
                <a:t>02</a:t>
              </a:r>
              <a:endParaRPr kumimoji="0" lang="zh-CN" altLang="en-US" sz="3600" b="0" i="1" u="none" strike="noStrike" kern="1200" cap="none" spc="0" normalizeH="0" baseline="0" noProof="1">
                <a:solidFill>
                  <a:srgbClr val="FCFCFC">
                    <a:alpha val="60001"/>
                  </a:srgbClr>
                </a:solidFill>
                <a:latin typeface="Arial Black" pitchFamily="34" charset="0"/>
                <a:ea typeface="Arial Black" pitchFamily="34" charset="0"/>
                <a:cs typeface="+mn-cs"/>
              </a:endParaRPr>
            </a:p>
          </p:txBody>
        </p:sp>
        <p:sp>
          <p:nvSpPr>
            <p:cNvPr id="53276" name="直接连接符 29725"/>
            <p:cNvSpPr/>
            <p:nvPr/>
          </p:nvSpPr>
          <p:spPr>
            <a:xfrm>
              <a:off x="2192" y="2195"/>
              <a:ext cx="1207" cy="0"/>
            </a:xfrm>
            <a:prstGeom prst="line">
              <a:avLst/>
            </a:prstGeom>
            <a:ln w="12700" cap="rnd" cmpd="sng">
              <a:solidFill>
                <a:srgbClr val="FFFFFF">
                  <a:alpha val="50000"/>
                </a:srgbClr>
              </a:solidFill>
              <a:prstDash val="sysDot"/>
              <a:round/>
              <a:headEnd type="none" w="med" len="med"/>
              <a:tailEnd type="none" w="med" len="med"/>
            </a:ln>
            <a:effectLst>
              <a:outerShdw dist="28398" dir="20006096" algn="ctr" rotWithShape="0">
                <a:srgbClr val="000000">
                  <a:alpha val="50000"/>
                </a:srgbClr>
              </a:outerShdw>
            </a:effectLst>
          </p:spPr>
        </p:sp>
        <p:sp>
          <p:nvSpPr>
            <p:cNvPr id="29727" name="文本框 29726"/>
            <p:cNvSpPr txBox="1"/>
            <p:nvPr/>
          </p:nvSpPr>
          <p:spPr>
            <a:xfrm>
              <a:off x="2160" y="1632"/>
              <a:ext cx="1248" cy="1686"/>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en-US" altLang="zh-CN" sz="2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     </a:t>
              </a:r>
              <a:r>
                <a:rPr kumimoji="0" lang="zh-CN" altLang="en-US" sz="2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物质运动是运动的绝对性和静止的相对性的对立统一。</a:t>
              </a:r>
              <a:endParaRPr kumimoji="0" lang="zh-CN" altLang="en-US" sz="2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endParaRPr>
            </a:p>
          </p:txBody>
        </p:sp>
      </p:grpSp>
      <p:grpSp>
        <p:nvGrpSpPr>
          <p:cNvPr id="29728" name="组合 29727"/>
          <p:cNvGrpSpPr/>
          <p:nvPr/>
        </p:nvGrpSpPr>
        <p:grpSpPr>
          <a:xfrm>
            <a:off x="6553200" y="2390775"/>
            <a:ext cx="2157413" cy="3679825"/>
            <a:chOff x="3803" y="1159"/>
            <a:chExt cx="1359" cy="2318"/>
          </a:xfrm>
        </p:grpSpPr>
        <p:sp>
          <p:nvSpPr>
            <p:cNvPr id="53279" name="任意多边形 29728"/>
            <p:cNvSpPr/>
            <p:nvPr/>
          </p:nvSpPr>
          <p:spPr>
            <a:xfrm>
              <a:off x="3803" y="1319"/>
              <a:ext cx="1359" cy="2158"/>
            </a:xfrm>
            <a:custGeom>
              <a:avLst/>
              <a:gdLst/>
              <a:ahLst/>
              <a:cxnLst/>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chemeClr val="hlink"/>
                </a:gs>
                <a:gs pos="100000">
                  <a:srgbClr val="022E59"/>
                </a:gs>
              </a:gsLst>
              <a:lin ang="5400000" scaled="1"/>
              <a:tileRect/>
            </a:gradFill>
            <a:ln w="9525"/>
            <a:scene3d>
              <a:camera prst="legacyPerspectiveTop">
                <a:rot lat="0" lon="0" rev="0"/>
              </a:camera>
              <a:lightRig rig="legacyNormal2" dir="t"/>
            </a:scene3d>
            <a:sp3d extrusionH="887400" prstMaterial="legacyMatte">
              <a:bevelT w="13500" h="13500" prst="angle"/>
              <a:bevelB w="13500" h="13500" prst="angle"/>
              <a:extrusionClr>
                <a:schemeClr val="hlink"/>
              </a:extrusionClr>
            </a:sp3d>
          </p:spPr>
          <p:txBody>
            <a:bodyPr/>
            <a:p>
              <a:endParaRPr lang="zh-CN" altLang="en-US"/>
            </a:p>
          </p:txBody>
        </p:sp>
        <p:pic>
          <p:nvPicPr>
            <p:cNvPr id="53280" name="图片 29729" descr="Picture2"/>
            <p:cNvPicPr>
              <a:picLocks noChangeAspect="1"/>
            </p:cNvPicPr>
            <p:nvPr/>
          </p:nvPicPr>
          <p:blipFill>
            <a:blip r:embed="rId4"/>
            <a:stretch>
              <a:fillRect/>
            </a:stretch>
          </p:blipFill>
          <p:spPr>
            <a:xfrm>
              <a:off x="3968" y="1167"/>
              <a:ext cx="359" cy="169"/>
            </a:xfrm>
            <a:prstGeom prst="rect">
              <a:avLst/>
            </a:prstGeom>
            <a:noFill/>
            <a:ln w="9525">
              <a:noFill/>
            </a:ln>
          </p:spPr>
        </p:pic>
        <p:sp>
          <p:nvSpPr>
            <p:cNvPr id="53281" name="直接连接符 29730"/>
            <p:cNvSpPr/>
            <p:nvPr/>
          </p:nvSpPr>
          <p:spPr>
            <a:xfrm>
              <a:off x="3886" y="2193"/>
              <a:ext cx="1207" cy="0"/>
            </a:xfrm>
            <a:prstGeom prst="line">
              <a:avLst/>
            </a:prstGeom>
            <a:ln w="12700" cap="rnd" cmpd="sng">
              <a:solidFill>
                <a:srgbClr val="FFFFFF">
                  <a:alpha val="50000"/>
                </a:srgbClr>
              </a:solidFill>
              <a:prstDash val="sysDot"/>
              <a:round/>
              <a:headEnd type="none" w="med" len="med"/>
              <a:tailEnd type="none" w="med" len="med"/>
            </a:ln>
            <a:effectLst>
              <a:outerShdw dist="28398" dir="20006096" algn="ctr" rotWithShape="0">
                <a:srgbClr val="000000">
                  <a:alpha val="50000"/>
                </a:srgbClr>
              </a:outerShdw>
            </a:effectLst>
          </p:spPr>
        </p:sp>
        <p:grpSp>
          <p:nvGrpSpPr>
            <p:cNvPr id="53282" name="组合 29731"/>
            <p:cNvGrpSpPr/>
            <p:nvPr/>
          </p:nvGrpSpPr>
          <p:grpSpPr>
            <a:xfrm>
              <a:off x="3897" y="1159"/>
              <a:ext cx="466" cy="518"/>
              <a:chOff x="2608" y="1076"/>
              <a:chExt cx="466" cy="518"/>
            </a:xfrm>
          </p:grpSpPr>
          <p:grpSp>
            <p:nvGrpSpPr>
              <p:cNvPr id="53283" name="组合 29732"/>
              <p:cNvGrpSpPr/>
              <p:nvPr/>
            </p:nvGrpSpPr>
            <p:grpSpPr>
              <a:xfrm>
                <a:off x="2608" y="1076"/>
                <a:ext cx="466" cy="518"/>
                <a:chOff x="2608" y="1076"/>
                <a:chExt cx="466" cy="518"/>
              </a:xfrm>
            </p:grpSpPr>
            <p:pic>
              <p:nvPicPr>
                <p:cNvPr id="53284" name="图片 29733" descr="light_shadow"/>
                <p:cNvPicPr>
                  <a:picLocks noChangeAspect="1"/>
                </p:cNvPicPr>
                <p:nvPr/>
              </p:nvPicPr>
              <p:blipFill>
                <a:blip r:embed="rId2">
                  <a:lum bright="-77997" contrast="-78001"/>
                </a:blip>
                <a:stretch>
                  <a:fillRect/>
                </a:stretch>
              </p:blipFill>
              <p:spPr>
                <a:xfrm>
                  <a:off x="2652" y="1482"/>
                  <a:ext cx="384" cy="112"/>
                </a:xfrm>
                <a:prstGeom prst="rect">
                  <a:avLst/>
                </a:prstGeom>
                <a:noFill/>
                <a:ln w="9525">
                  <a:noFill/>
                </a:ln>
              </p:spPr>
            </p:pic>
            <p:pic>
              <p:nvPicPr>
                <p:cNvPr id="53285" name="图片 29734" descr="circuler_1"/>
                <p:cNvPicPr>
                  <a:picLocks noChangeAspect="1"/>
                </p:cNvPicPr>
                <p:nvPr/>
              </p:nvPicPr>
              <p:blipFill>
                <a:blip r:embed="rId3"/>
                <a:stretch>
                  <a:fillRect/>
                </a:stretch>
              </p:blipFill>
              <p:spPr>
                <a:xfrm>
                  <a:off x="2608" y="1076"/>
                  <a:ext cx="466" cy="478"/>
                </a:xfrm>
                <a:prstGeom prst="rect">
                  <a:avLst/>
                </a:prstGeom>
                <a:noFill/>
                <a:ln w="9525">
                  <a:noFill/>
                </a:ln>
              </p:spPr>
            </p:pic>
            <p:sp>
              <p:nvSpPr>
                <p:cNvPr id="53286" name="椭圆 29735"/>
                <p:cNvSpPr/>
                <p:nvPr/>
              </p:nvSpPr>
              <p:spPr>
                <a:xfrm>
                  <a:off x="2608" y="1076"/>
                  <a:ext cx="463" cy="479"/>
                </a:xfrm>
                <a:prstGeom prst="ellipse">
                  <a:avLst/>
                </a:prstGeom>
                <a:gradFill rotWithShape="1">
                  <a:gsLst>
                    <a:gs pos="0">
                      <a:srgbClr val="022E59">
                        <a:alpha val="89998"/>
                      </a:srgbClr>
                    </a:gs>
                    <a:gs pos="50000">
                      <a:schemeClr val="hlink">
                        <a:alpha val="54999"/>
                      </a:schemeClr>
                    </a:gs>
                    <a:gs pos="100000">
                      <a:srgbClr val="022E59">
                        <a:alpha val="89998"/>
                      </a:srgbClr>
                    </a:gs>
                  </a:gsLst>
                  <a:lin ang="5400000" scaled="1"/>
                  <a:tileRect/>
                </a:gradFill>
                <a:ln w="9525">
                  <a:noFill/>
                </a:ln>
              </p:spPr>
              <p:txBody>
                <a:bodyPr anchor="t"/>
                <a:p>
                  <a:pPr eaLnBrk="0" hangingPunct="0"/>
                  <a:endParaRPr lang="zh-CN" altLang="en-US">
                    <a:latin typeface="等线"/>
                    <a:ea typeface="等线"/>
                  </a:endParaRPr>
                </a:p>
              </p:txBody>
            </p:sp>
          </p:grpSp>
          <p:pic>
            <p:nvPicPr>
              <p:cNvPr id="53287" name="图片 29736" descr="Picture2"/>
              <p:cNvPicPr>
                <a:picLocks noChangeAspect="1"/>
              </p:cNvPicPr>
              <p:nvPr/>
            </p:nvPicPr>
            <p:blipFill>
              <a:blip r:embed="rId4"/>
              <a:stretch>
                <a:fillRect/>
              </a:stretch>
            </p:blipFill>
            <p:spPr>
              <a:xfrm>
                <a:off x="2665" y="1081"/>
                <a:ext cx="359" cy="169"/>
              </a:xfrm>
              <a:prstGeom prst="rect">
                <a:avLst/>
              </a:prstGeom>
              <a:noFill/>
              <a:ln w="9525">
                <a:noFill/>
              </a:ln>
            </p:spPr>
          </p:pic>
        </p:grpSp>
        <p:sp>
          <p:nvSpPr>
            <p:cNvPr id="29738" name="矩形 29737"/>
            <p:cNvSpPr/>
            <p:nvPr/>
          </p:nvSpPr>
          <p:spPr>
            <a:xfrm>
              <a:off x="3975" y="1272"/>
              <a:ext cx="334" cy="265"/>
            </a:xfrm>
            <a:prstGeom prst="rect">
              <a:avLst/>
            </a:prstGeom>
          </p:spPr>
          <p:txBody>
            <a:bodyPr wrap="none" fromWordArt="1">
              <a:prstTxWarp prst="textPlain">
                <a:avLst>
                  <a:gd name="adj" fmla="val 50000"/>
                </a:avLst>
              </a:prstTxWarp>
              <a:normAutofit fontScale="50000"/>
            </a:bodyPr>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1" u="none" strike="noStrike" kern="1200" cap="none" spc="0" normalizeH="0" baseline="0" noProof="1">
                  <a:solidFill>
                    <a:srgbClr val="FCFCFC">
                      <a:alpha val="60001"/>
                    </a:srgbClr>
                  </a:solidFill>
                  <a:latin typeface="Arial Black" pitchFamily="34" charset="0"/>
                  <a:ea typeface="Arial Black" pitchFamily="34" charset="0"/>
                  <a:cs typeface="+mn-cs"/>
                </a:rPr>
                <a:t>03</a:t>
              </a:r>
              <a:endParaRPr kumimoji="0" lang="zh-CN" altLang="en-US" sz="3600" b="0" i="1" u="none" strike="noStrike" kern="1200" cap="none" spc="0" normalizeH="0" baseline="0" noProof="1">
                <a:solidFill>
                  <a:srgbClr val="FCFCFC">
                    <a:alpha val="60001"/>
                  </a:srgbClr>
                </a:solidFill>
                <a:latin typeface="Arial Black" pitchFamily="34" charset="0"/>
                <a:ea typeface="Arial Black" pitchFamily="34" charset="0"/>
                <a:cs typeface="+mn-cs"/>
              </a:endParaRPr>
            </a:p>
          </p:txBody>
        </p:sp>
        <p:sp>
          <p:nvSpPr>
            <p:cNvPr id="29739" name="文本框 29738"/>
            <p:cNvSpPr txBox="1"/>
            <p:nvPr/>
          </p:nvSpPr>
          <p:spPr>
            <a:xfrm>
              <a:off x="3888" y="1776"/>
              <a:ext cx="1152" cy="1395"/>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en-US" altLang="zh-CN" sz="2600" kern="1200" cap="none" spc="0" normalizeH="0" baseline="0" noProof="1" dirty="0">
                  <a:solidFill>
                    <a:schemeClr val="folHlink"/>
                  </a:solidFill>
                  <a:latin typeface="楷体_GB2312" pitchFamily="49" charset="-122"/>
                  <a:ea typeface="楷体_GB2312" pitchFamily="49" charset="-122"/>
                  <a:cs typeface="+mn-cs"/>
                </a:rPr>
                <a:t>         </a:t>
              </a:r>
              <a:r>
                <a:rPr kumimoji="0" lang="zh-CN" altLang="en-US" sz="2800" kern="1200" cap="none" spc="0" normalizeH="0" baseline="0" noProof="1" dirty="0">
                  <a:solidFill>
                    <a:srgbClr val="FFCC00"/>
                  </a:solidFill>
                  <a:effectLst>
                    <a:outerShdw blurRad="38100" dist="38100" dir="2700000">
                      <a:srgbClr val="C0C0C0"/>
                    </a:outerShdw>
                  </a:effectLst>
                  <a:latin typeface="楷体_GB2312" pitchFamily="49" charset="-122"/>
                  <a:ea typeface="楷体_GB2312" pitchFamily="49" charset="-122"/>
                  <a:cs typeface="+mn-cs"/>
                </a:rPr>
                <a:t>把握运动和静止辩证关系的意义。</a:t>
              </a:r>
              <a:endParaRPr kumimoji="0" lang="zh-CN" altLang="en-US" sz="2800" kern="1200" cap="none" spc="0" normalizeH="0" baseline="0" noProof="1" dirty="0">
                <a:solidFill>
                  <a:srgbClr val="FFCC00"/>
                </a:solidFill>
                <a:effectLst>
                  <a:outerShdw blurRad="38100" dist="38100" dir="2700000">
                    <a:srgbClr val="C0C0C0"/>
                  </a:outerShdw>
                </a:effectLst>
                <a:latin typeface="楷体_GB2312" pitchFamily="49" charset="-122"/>
                <a:ea typeface="楷体_GB2312" pitchFamily="49" charset="-122"/>
                <a:cs typeface="+mn-cs"/>
              </a:endParaRPr>
            </a:p>
          </p:txBody>
        </p:sp>
      </p:grpSp>
      <p:grpSp>
        <p:nvGrpSpPr>
          <p:cNvPr id="29740" name="组合 29739"/>
          <p:cNvGrpSpPr/>
          <p:nvPr/>
        </p:nvGrpSpPr>
        <p:grpSpPr>
          <a:xfrm>
            <a:off x="1524000" y="996950"/>
            <a:ext cx="9144000" cy="519113"/>
            <a:chOff x="0" y="816"/>
            <a:chExt cx="5760" cy="372"/>
          </a:xfrm>
        </p:grpSpPr>
        <p:pic>
          <p:nvPicPr>
            <p:cNvPr id="53291" name="图片 29740" descr="1118564011"/>
            <p:cNvPicPr>
              <a:picLocks noChangeAspect="1"/>
            </p:cNvPicPr>
            <p:nvPr/>
          </p:nvPicPr>
          <p:blipFill>
            <a:blip r:embed="rId5"/>
            <a:stretch>
              <a:fillRect/>
            </a:stretch>
          </p:blipFill>
          <p:spPr>
            <a:xfrm>
              <a:off x="3426" y="816"/>
              <a:ext cx="2334" cy="372"/>
            </a:xfrm>
            <a:prstGeom prst="rect">
              <a:avLst/>
            </a:prstGeom>
            <a:noFill/>
            <a:ln w="9525">
              <a:noFill/>
            </a:ln>
          </p:spPr>
        </p:pic>
        <p:pic>
          <p:nvPicPr>
            <p:cNvPr id="53292" name="图片 29741" descr="1118564011"/>
            <p:cNvPicPr>
              <a:picLocks noChangeAspect="1"/>
            </p:cNvPicPr>
            <p:nvPr/>
          </p:nvPicPr>
          <p:blipFill>
            <a:blip r:embed="rId5"/>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9740"/>
                                        </p:tgtEl>
                                        <p:attrNameLst>
                                          <p:attrName>style.visibility</p:attrName>
                                        </p:attrNameLst>
                                      </p:cBhvr>
                                      <p:to>
                                        <p:strVal val="visible"/>
                                      </p:to>
                                    </p:set>
                                    <p:anim calcmode="lin" valueType="num">
                                      <p:cBhvr>
                                        <p:cTn id="7" dur="500" fill="hold"/>
                                        <p:tgtEl>
                                          <p:spTgt spid="29740"/>
                                        </p:tgtEl>
                                        <p:attrNameLst>
                                          <p:attrName>ppt_w</p:attrName>
                                        </p:attrNameLst>
                                      </p:cBhvr>
                                      <p:tavLst>
                                        <p:tav tm="0">
                                          <p:val>
                                            <p:fltVal val="0.000000"/>
                                          </p:val>
                                        </p:tav>
                                        <p:tav tm="100000">
                                          <p:val>
                                            <p:strVal val="#ppt_w"/>
                                          </p:val>
                                        </p:tav>
                                      </p:tavLst>
                                    </p:anim>
                                    <p:anim calcmode="lin" valueType="num">
                                      <p:cBhvr>
                                        <p:cTn id="8" dur="500" fill="hold"/>
                                        <p:tgtEl>
                                          <p:spTgt spid="2974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29706"/>
                                        </p:tgtEl>
                                        <p:attrNameLst>
                                          <p:attrName>style.visibility</p:attrName>
                                        </p:attrNameLst>
                                      </p:cBhvr>
                                      <p:to>
                                        <p:strVal val="visible"/>
                                      </p:to>
                                    </p:set>
                                    <p:animEffect transition="in" filter="dissolve">
                                      <p:cBhvr>
                                        <p:cTn id="12" dur="500"/>
                                        <p:tgtEl>
                                          <p:spTgt spid="29706"/>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29717"/>
                                        </p:tgtEl>
                                        <p:attrNameLst>
                                          <p:attrName>style.visibility</p:attrName>
                                        </p:attrNameLst>
                                      </p:cBhvr>
                                      <p:to>
                                        <p:strVal val="visible"/>
                                      </p:to>
                                    </p:set>
                                    <p:animEffect transition="in" filter="dissolve">
                                      <p:cBhvr>
                                        <p:cTn id="16" dur="500"/>
                                        <p:tgtEl>
                                          <p:spTgt spid="29717"/>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29728"/>
                                        </p:tgtEl>
                                        <p:attrNameLst>
                                          <p:attrName>style.visibility</p:attrName>
                                        </p:attrNameLst>
                                      </p:cBhvr>
                                      <p:to>
                                        <p:strVal val="visible"/>
                                      </p:to>
                                    </p:set>
                                    <p:animEffect transition="in" filter="dissolve">
                                      <p:cBhvr>
                                        <p:cTn id="20" dur="500"/>
                                        <p:tgtEl>
                                          <p:spTgt spid="29728"/>
                                        </p:tgtEl>
                                      </p:cBhvr>
                                    </p:animEffect>
                                  </p:childTnLst>
                                </p:cTn>
                              </p:par>
                            </p:childTnLst>
                          </p:cTn>
                        </p:par>
                        <p:par>
                          <p:cTn id="21" fill="hold">
                            <p:stCondLst>
                              <p:cond delay="2000"/>
                            </p:stCondLst>
                            <p:childTnLst>
                              <p:par>
                                <p:cTn id="22" presetID="16" presetClass="entr" presetSubtype="42" fill="hold" grpId="0" nodeType="afterEffect">
                                  <p:stCondLst>
                                    <p:cond delay="500"/>
                                  </p:stCondLst>
                                  <p:childTnLst>
                                    <p:set>
                                      <p:cBhvr>
                                        <p:cTn id="23" dur="1" fill="hold">
                                          <p:stCondLst>
                                            <p:cond delay="0"/>
                                          </p:stCondLst>
                                        </p:cTn>
                                        <p:tgtEl>
                                          <p:spTgt spid="29699"/>
                                        </p:tgtEl>
                                        <p:attrNameLst>
                                          <p:attrName>style.visibility</p:attrName>
                                        </p:attrNameLst>
                                      </p:cBhvr>
                                      <p:to>
                                        <p:strVal val="visible"/>
                                      </p:to>
                                    </p:set>
                                    <p:animEffect transition="in" filter="barn(outHorizontal)">
                                      <p:cBhvr>
                                        <p:cTn id="24" dur="500"/>
                                        <p:tgtEl>
                                          <p:spTgt spid="29699"/>
                                        </p:tgtEl>
                                      </p:cBhvr>
                                    </p:animEffect>
                                  </p:childTnLst>
                                </p:cTn>
                              </p:par>
                            </p:childTnLst>
                          </p:cTn>
                        </p:par>
                        <p:par>
                          <p:cTn id="25" fill="hold">
                            <p:stCondLst>
                              <p:cond delay="3000"/>
                            </p:stCondLst>
                            <p:childTnLst>
                              <p:par>
                                <p:cTn id="26" presetID="17" presetClass="entr" presetSubtype="8" fill="hold" grpId="0" nodeType="afterEffect">
                                  <p:stCondLst>
                                    <p:cond delay="0"/>
                                  </p:stCondLst>
                                  <p:childTnLst>
                                    <p:set>
                                      <p:cBhvr>
                                        <p:cTn id="27" dur="1" fill="hold">
                                          <p:stCondLst>
                                            <p:cond delay="0"/>
                                          </p:stCondLst>
                                        </p:cTn>
                                        <p:tgtEl>
                                          <p:spTgt spid="29704"/>
                                        </p:tgtEl>
                                        <p:attrNameLst>
                                          <p:attrName>style.visibility</p:attrName>
                                        </p:attrNameLst>
                                      </p:cBhvr>
                                      <p:to>
                                        <p:strVal val="visible"/>
                                      </p:to>
                                    </p:set>
                                    <p:anim calcmode="lin" valueType="num">
                                      <p:cBhvr>
                                        <p:cTn id="28" dur="500" fill="hold"/>
                                        <p:tgtEl>
                                          <p:spTgt spid="29704"/>
                                        </p:tgtEl>
                                        <p:attrNameLst>
                                          <p:attrName>ppt_x</p:attrName>
                                        </p:attrNameLst>
                                      </p:cBhvr>
                                      <p:tavLst>
                                        <p:tav tm="0">
                                          <p:val>
                                            <p:strVal val="#ppt_x-#ppt_w/2"/>
                                          </p:val>
                                        </p:tav>
                                        <p:tav tm="100000">
                                          <p:val>
                                            <p:strVal val="#ppt_x"/>
                                          </p:val>
                                        </p:tav>
                                      </p:tavLst>
                                    </p:anim>
                                    <p:anim calcmode="lin" valueType="num">
                                      <p:cBhvr>
                                        <p:cTn id="29" dur="500" fill="hold"/>
                                        <p:tgtEl>
                                          <p:spTgt spid="29704"/>
                                        </p:tgtEl>
                                        <p:attrNameLst>
                                          <p:attrName>ppt_y</p:attrName>
                                        </p:attrNameLst>
                                      </p:cBhvr>
                                      <p:tavLst>
                                        <p:tav tm="0">
                                          <p:val>
                                            <p:strVal val="#ppt_y"/>
                                          </p:val>
                                        </p:tav>
                                        <p:tav tm="100000">
                                          <p:val>
                                            <p:strVal val="#ppt_y"/>
                                          </p:val>
                                        </p:tav>
                                      </p:tavLst>
                                    </p:anim>
                                    <p:anim calcmode="lin" valueType="num">
                                      <p:cBhvr>
                                        <p:cTn id="30" dur="500" fill="hold"/>
                                        <p:tgtEl>
                                          <p:spTgt spid="29704"/>
                                        </p:tgtEl>
                                        <p:attrNameLst>
                                          <p:attrName>ppt_w</p:attrName>
                                        </p:attrNameLst>
                                      </p:cBhvr>
                                      <p:tavLst>
                                        <p:tav tm="0">
                                          <p:val>
                                            <p:fltVal val="0.000000"/>
                                          </p:val>
                                        </p:tav>
                                        <p:tav tm="100000">
                                          <p:val>
                                            <p:strVal val="#ppt_w"/>
                                          </p:val>
                                        </p:tav>
                                      </p:tavLst>
                                    </p:anim>
                                    <p:anim calcmode="lin" valueType="num">
                                      <p:cBhvr>
                                        <p:cTn id="31" dur="500" fill="hold"/>
                                        <p:tgtEl>
                                          <p:spTgt spid="29704"/>
                                        </p:tgtEl>
                                        <p:attrNameLst>
                                          <p:attrName>ppt_h</p:attrName>
                                        </p:attrNameLst>
                                      </p:cBhvr>
                                      <p:tavLst>
                                        <p:tav tm="0">
                                          <p:val>
                                            <p:strVal val="#ppt_h"/>
                                          </p:val>
                                        </p:tav>
                                        <p:tav tm="100000">
                                          <p:val>
                                            <p:strVal val="#ppt_h"/>
                                          </p:val>
                                        </p:tav>
                                      </p:tavLst>
                                    </p:anim>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9700"/>
                                        </p:tgtEl>
                                        <p:attrNameLst>
                                          <p:attrName>style.visibility</p:attrName>
                                        </p:attrNameLst>
                                      </p:cBhvr>
                                      <p:to>
                                        <p:strVal val="visible"/>
                                      </p:to>
                                    </p:set>
                                    <p:animEffect transition="in" filter="blinds(horizontal)">
                                      <p:cBhvr>
                                        <p:cTn id="35" dur="500"/>
                                        <p:tgtEl>
                                          <p:spTgt spid="29700"/>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9701">
                                            <p:txEl>
                                              <p:charRg st="0" end="4"/>
                                            </p:txEl>
                                          </p:spTgt>
                                        </p:tgtEl>
                                        <p:attrNameLst>
                                          <p:attrName>style.visibility</p:attrName>
                                        </p:attrNameLst>
                                      </p:cBhvr>
                                      <p:to>
                                        <p:strVal val="visible"/>
                                      </p:to>
                                    </p:set>
                                    <p:animEffect transition="in" filter="wipe(left)">
                                      <p:cBhvr>
                                        <p:cTn id="39" dur="500"/>
                                        <p:tgtEl>
                                          <p:spTgt spid="29701">
                                            <p:txEl>
                                              <p:charRg st="0" end="4"/>
                                            </p:tx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9702"/>
                                        </p:tgtEl>
                                        <p:attrNameLst>
                                          <p:attrName>style.visibility</p:attrName>
                                        </p:attrNameLst>
                                      </p:cBhvr>
                                      <p:to>
                                        <p:strVal val="visible"/>
                                      </p:to>
                                    </p:set>
                                    <p:animEffect transition="in" filter="wipe(up)">
                                      <p:cBhvr>
                                        <p:cTn id="43"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2" grpId="0"/>
      <p:bldP spid="2970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椭圆 30721"/>
          <p:cNvSpPr/>
          <p:nvPr/>
        </p:nvSpPr>
        <p:spPr>
          <a:xfrm>
            <a:off x="8382000" y="1676400"/>
            <a:ext cx="1828800" cy="647700"/>
          </a:xfrm>
          <a:prstGeom prst="ellipse">
            <a:avLst/>
          </a:prstGeom>
          <a:gradFill rotWithShape="0">
            <a:gsLst>
              <a:gs pos="0">
                <a:schemeClr val="bg1"/>
              </a:gs>
              <a:gs pos="100000">
                <a:schemeClr val="hlink"/>
              </a:gs>
            </a:gsLst>
            <a:path path="shape">
              <a:fillToRect l="50000" t="50000" r="50000" b="50000"/>
            </a:path>
            <a:tileRect/>
          </a:gradFill>
          <a:ln w="9525">
            <a:noFill/>
          </a:ln>
        </p:spPr>
        <p:txBody>
          <a:bodyPr wrap="none" anchor="ctr"/>
          <a:p>
            <a:r>
              <a:rPr lang="zh-CN" altLang="en-US" sz="2400" dirty="0">
                <a:latin typeface="Times New Roman" panose="02020603050405020304" pitchFamily="18" charset="0"/>
                <a:ea typeface="黑体" panose="02010609060101010101" charset="-122"/>
              </a:rPr>
              <a:t>过去</a:t>
            </a:r>
            <a:endParaRPr lang="zh-CN" altLang="en-US" sz="2400">
              <a:latin typeface="Times New Roman" panose="02020603050405020304" pitchFamily="18" charset="0"/>
              <a:ea typeface="黑体" panose="02010609060101010101" charset="-122"/>
            </a:endParaRPr>
          </a:p>
        </p:txBody>
      </p:sp>
      <p:sp>
        <p:nvSpPr>
          <p:cNvPr id="30723" name="椭圆 30722"/>
          <p:cNvSpPr/>
          <p:nvPr/>
        </p:nvSpPr>
        <p:spPr>
          <a:xfrm>
            <a:off x="8382000" y="2895600"/>
            <a:ext cx="1752600" cy="685800"/>
          </a:xfrm>
          <a:prstGeom prst="ellipse">
            <a:avLst/>
          </a:prstGeom>
          <a:gradFill rotWithShape="0">
            <a:gsLst>
              <a:gs pos="0">
                <a:schemeClr val="bg1"/>
              </a:gs>
              <a:gs pos="100000">
                <a:schemeClr val="hlink"/>
              </a:gs>
            </a:gsLst>
            <a:path path="shape">
              <a:fillToRect l="50000" t="50000" r="50000" b="50000"/>
            </a:path>
            <a:tileRect/>
          </a:grad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tx1"/>
                </a:solidFill>
                <a:effectLst>
                  <a:outerShdw blurRad="38100" dist="38100" dir="2700000">
                    <a:srgbClr val="FFFFFF"/>
                  </a:outerShdw>
                </a:effectLst>
                <a:latin typeface="Times New Roman" panose="02020603050405020304" pitchFamily="18" charset="0"/>
                <a:ea typeface="黑体" panose="02010609060101010101" charset="-122"/>
                <a:cs typeface="+mn-cs"/>
              </a:rPr>
              <a:t>现在</a:t>
            </a:r>
            <a:endParaRPr kumimoji="0" lang="zh-CN" altLang="en-US" sz="2400" b="0" i="0" u="none" strike="noStrike" kern="1200" cap="none" spc="0" normalizeH="0" baseline="0" noProof="1">
              <a:solidFill>
                <a:schemeClr val="tx1"/>
              </a:solidFill>
              <a:effectLst>
                <a:outerShdw blurRad="38100" dist="38100" dir="2700000">
                  <a:srgbClr val="FFFFFF"/>
                </a:outerShdw>
              </a:effectLst>
              <a:latin typeface="Times New Roman" panose="02020603050405020304" pitchFamily="18" charset="0"/>
              <a:ea typeface="黑体" panose="02010609060101010101" charset="-122"/>
              <a:cs typeface="+mn-cs"/>
            </a:endParaRPr>
          </a:p>
        </p:txBody>
      </p:sp>
      <p:sp>
        <p:nvSpPr>
          <p:cNvPr id="30724" name="椭圆 30723"/>
          <p:cNvSpPr/>
          <p:nvPr/>
        </p:nvSpPr>
        <p:spPr>
          <a:xfrm>
            <a:off x="8382000" y="4191000"/>
            <a:ext cx="1752600" cy="685800"/>
          </a:xfrm>
          <a:prstGeom prst="ellipse">
            <a:avLst/>
          </a:prstGeom>
          <a:gradFill rotWithShape="0">
            <a:gsLst>
              <a:gs pos="0">
                <a:schemeClr val="bg1"/>
              </a:gs>
              <a:gs pos="100000">
                <a:schemeClr val="hlink"/>
              </a:gs>
            </a:gsLst>
            <a:path path="shape">
              <a:fillToRect l="50000" t="50000" r="50000" b="50000"/>
            </a:path>
            <a:tileRect/>
          </a:grad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tx1"/>
                </a:solidFill>
                <a:effectLst>
                  <a:outerShdw blurRad="38100" dist="38100" dir="2700000">
                    <a:srgbClr val="FFFFFF"/>
                  </a:outerShdw>
                </a:effectLst>
                <a:latin typeface="Times New Roman" panose="02020603050405020304" pitchFamily="18" charset="0"/>
                <a:ea typeface="黑体" panose="02010609060101010101" charset="-122"/>
                <a:cs typeface="+mn-cs"/>
              </a:rPr>
              <a:t>将来</a:t>
            </a:r>
            <a:endParaRPr kumimoji="0" lang="zh-CN" altLang="en-US" sz="2400" b="0" i="0" u="none" strike="noStrike" kern="1200" cap="none" spc="0" normalizeH="0" baseline="0" noProof="1">
              <a:solidFill>
                <a:schemeClr val="tx1"/>
              </a:solidFill>
              <a:effectLst>
                <a:outerShdw blurRad="38100" dist="38100" dir="2700000">
                  <a:srgbClr val="FFFFFF"/>
                </a:outerShdw>
              </a:effectLst>
              <a:latin typeface="Times New Roman" panose="02020603050405020304" pitchFamily="18" charset="0"/>
              <a:ea typeface="黑体" panose="02010609060101010101" charset="-122"/>
              <a:cs typeface="+mn-cs"/>
            </a:endParaRPr>
          </a:p>
        </p:txBody>
      </p:sp>
      <p:pic>
        <p:nvPicPr>
          <p:cNvPr id="30725" name="内容占位符 30724" descr="u=4255144651,1073829824&amp;gp=0"/>
          <p:cNvPicPr>
            <a:picLocks noGrp="1" noChangeAspect="1"/>
          </p:cNvPicPr>
          <p:nvPr>
            <p:ph sz="half" idx="1"/>
          </p:nvPr>
        </p:nvPicPr>
        <p:blipFill>
          <a:blip r:embed="rId1"/>
          <a:stretch>
            <a:fillRect/>
          </a:stretch>
        </p:blipFill>
        <p:spPr>
          <a:xfrm>
            <a:off x="2667000" y="3429000"/>
            <a:ext cx="2895600" cy="1736725"/>
          </a:xfrm>
          <a:solidFill>
            <a:schemeClr val="bg1"/>
          </a:solidFill>
        </p:spPr>
      </p:pic>
      <p:grpSp>
        <p:nvGrpSpPr>
          <p:cNvPr id="30726" name="组合 30725"/>
          <p:cNvGrpSpPr/>
          <p:nvPr/>
        </p:nvGrpSpPr>
        <p:grpSpPr>
          <a:xfrm>
            <a:off x="1905000" y="2057400"/>
            <a:ext cx="1803400" cy="865188"/>
            <a:chOff x="624" y="1344"/>
            <a:chExt cx="1136" cy="545"/>
          </a:xfrm>
        </p:grpSpPr>
        <p:sp>
          <p:nvSpPr>
            <p:cNvPr id="56326" name="上箭头 30726"/>
            <p:cNvSpPr/>
            <p:nvPr/>
          </p:nvSpPr>
          <p:spPr>
            <a:xfrm rot="5400000">
              <a:off x="1348" y="1477"/>
              <a:ext cx="545" cy="272"/>
            </a:xfrm>
            <a:prstGeom prst="upArrow">
              <a:avLst>
                <a:gd name="adj1" fmla="val 50092"/>
                <a:gd name="adj2" fmla="val 54032"/>
              </a:avLst>
            </a:prstGeom>
            <a:gradFill rotWithShape="1">
              <a:gsLst>
                <a:gs pos="0">
                  <a:srgbClr val="336699"/>
                </a:gs>
                <a:gs pos="100000">
                  <a:srgbClr val="FFFFFF">
                    <a:alpha val="0"/>
                  </a:srgbClr>
                </a:gs>
              </a:gsLst>
              <a:lin ang="5400000" scaled="1"/>
              <a:tileRect/>
            </a:gradFill>
            <a:ln w="9525">
              <a:noFill/>
            </a:ln>
          </p:spPr>
          <p:txBody>
            <a:bodyPr anchor="t"/>
            <a:p>
              <a:pPr eaLnBrk="0" hangingPunct="0"/>
              <a:endParaRPr lang="zh-CN" altLang="en-US">
                <a:latin typeface="等线"/>
                <a:ea typeface="等线"/>
              </a:endParaRPr>
            </a:p>
          </p:txBody>
        </p:sp>
        <p:sp>
          <p:nvSpPr>
            <p:cNvPr id="30728" name="圆角矩形 30727"/>
            <p:cNvSpPr/>
            <p:nvPr/>
          </p:nvSpPr>
          <p:spPr>
            <a:xfrm>
              <a:off x="624" y="1344"/>
              <a:ext cx="864" cy="480"/>
            </a:xfrm>
            <a:prstGeom prst="roundRect">
              <a:avLst>
                <a:gd name="adj" fmla="val 16667"/>
              </a:avLst>
            </a:prstGeom>
            <a:solidFill>
              <a:schemeClr val="hlink"/>
            </a:solidFill>
            <a:ln w="38100" cap="flat" cmpd="sng">
              <a:solidFill>
                <a:srgbClr val="FFFFFF">
                  <a:alpha val="70000"/>
                </a:srgbClr>
              </a:solidFill>
              <a:prstDash val="solid"/>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CCFFFF"/>
                  </a:solidFill>
                  <a:effectLst>
                    <a:outerShdw blurRad="38100" dist="38100" dir="2700000">
                      <a:srgbClr val="000000"/>
                    </a:outerShdw>
                  </a:effectLst>
                  <a:latin typeface="Arial" panose="020B0604020202020204" pitchFamily="34" charset="0"/>
                  <a:ea typeface="华文细黑" panose="02010600040101010101" pitchFamily="2" charset="-122"/>
                  <a:cs typeface="+mn-cs"/>
                </a:rPr>
                <a:t>时间</a:t>
              </a:r>
              <a:endParaRPr kumimoji="0" lang="zh-CN" altLang="en-US" sz="3200" b="0" i="0" u="none" strike="noStrike" kern="1200" cap="none" spc="0" normalizeH="0" baseline="0" noProof="1" dirty="0">
                <a:solidFill>
                  <a:srgbClr val="CCFFFF"/>
                </a:solidFill>
                <a:effectLst>
                  <a:outerShdw blurRad="38100" dist="38100" dir="2700000">
                    <a:srgbClr val="000000"/>
                  </a:outerShdw>
                </a:effectLst>
                <a:latin typeface="Arial" panose="020B0604020202020204" pitchFamily="34" charset="0"/>
                <a:ea typeface="华文细黑" panose="02010600040101010101" pitchFamily="2" charset="-122"/>
                <a:cs typeface="+mn-cs"/>
              </a:endParaRPr>
            </a:p>
          </p:txBody>
        </p:sp>
      </p:grpSp>
      <p:grpSp>
        <p:nvGrpSpPr>
          <p:cNvPr id="30729" name="组合 30728"/>
          <p:cNvGrpSpPr/>
          <p:nvPr/>
        </p:nvGrpSpPr>
        <p:grpSpPr>
          <a:xfrm>
            <a:off x="3886200" y="1905000"/>
            <a:ext cx="4114800" cy="1133475"/>
            <a:chOff x="1824" y="1248"/>
            <a:chExt cx="2592" cy="714"/>
          </a:xfrm>
        </p:grpSpPr>
        <p:sp>
          <p:nvSpPr>
            <p:cNvPr id="56329" name="圆角矩形 30729"/>
            <p:cNvSpPr/>
            <p:nvPr/>
          </p:nvSpPr>
          <p:spPr>
            <a:xfrm>
              <a:off x="1824" y="1248"/>
              <a:ext cx="2592" cy="714"/>
            </a:xfrm>
            <a:prstGeom prst="roundRect">
              <a:avLst>
                <a:gd name="adj" fmla="val 16667"/>
              </a:avLst>
            </a:prstGeom>
            <a:solidFill>
              <a:srgbClr val="008080"/>
            </a:solidFill>
            <a:ln w="12700" cap="flat" cmpd="sng">
              <a:solidFill>
                <a:srgbClr val="80808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56330" name="圆角矩形 30730"/>
            <p:cNvSpPr/>
            <p:nvPr/>
          </p:nvSpPr>
          <p:spPr>
            <a:xfrm>
              <a:off x="1833" y="1421"/>
              <a:ext cx="2104" cy="290"/>
            </a:xfrm>
            <a:prstGeom prst="roundRect">
              <a:avLst>
                <a:gd name="adj" fmla="val 34829"/>
              </a:avLst>
            </a:prstGeom>
            <a:solidFill>
              <a:srgbClr val="008080"/>
            </a:solidFill>
            <a:ln w="9525">
              <a:noFill/>
            </a:ln>
          </p:spPr>
          <p:txBody>
            <a:bodyPr anchor="t"/>
            <a:p>
              <a:pPr eaLnBrk="0" hangingPunct="0"/>
              <a:endParaRPr lang="zh-CN" altLang="en-US">
                <a:latin typeface="等线"/>
                <a:ea typeface="等线"/>
              </a:endParaRPr>
            </a:p>
          </p:txBody>
        </p:sp>
        <p:sp>
          <p:nvSpPr>
            <p:cNvPr id="56331" name="直接连接符 30731"/>
            <p:cNvSpPr/>
            <p:nvPr/>
          </p:nvSpPr>
          <p:spPr>
            <a:xfrm>
              <a:off x="1859" y="1702"/>
              <a:ext cx="2043" cy="0"/>
            </a:xfrm>
            <a:prstGeom prst="line">
              <a:avLst/>
            </a:prstGeom>
            <a:ln w="9525" cap="flat" cmpd="sng">
              <a:solidFill>
                <a:srgbClr val="EAEAEA"/>
              </a:solidFill>
              <a:prstDash val="dash"/>
              <a:round/>
              <a:headEnd type="none" w="med" len="med"/>
              <a:tailEnd type="none" w="med" len="med"/>
            </a:ln>
            <a:effectLst>
              <a:outerShdw dist="17961" dir="18900000" algn="ctr" rotWithShape="0">
                <a:srgbClr val="808080"/>
              </a:outerShdw>
            </a:effectLst>
          </p:spPr>
        </p:sp>
        <p:sp>
          <p:nvSpPr>
            <p:cNvPr id="30733" name="矩形 30732"/>
            <p:cNvSpPr/>
            <p:nvPr/>
          </p:nvSpPr>
          <p:spPr>
            <a:xfrm>
              <a:off x="1920" y="1296"/>
              <a:ext cx="2400" cy="600"/>
            </a:xfrm>
            <a:prstGeom prst="rect">
              <a:avLst/>
            </a:prstGeom>
            <a:solidFill>
              <a:srgbClr val="008080"/>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华文细黑" panose="02010600040101010101" pitchFamily="2" charset="-122"/>
                  <a:cs typeface="+mn-cs"/>
                </a:rPr>
                <a:t>物质运动的持续性、顺序性，特点是一维性。</a:t>
              </a:r>
              <a:endPar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华文细黑" panose="02010600040101010101" pitchFamily="2" charset="-122"/>
                <a:cs typeface="+mn-cs"/>
              </a:endParaRPr>
            </a:p>
          </p:txBody>
        </p:sp>
      </p:grpSp>
      <p:sp>
        <p:nvSpPr>
          <p:cNvPr id="30734" name="流程图: 可选过程 30733"/>
          <p:cNvSpPr/>
          <p:nvPr/>
        </p:nvSpPr>
        <p:spPr>
          <a:xfrm>
            <a:off x="1524000" y="176213"/>
            <a:ext cx="7010400" cy="801688"/>
          </a:xfrm>
          <a:prstGeom prst="flowChartAlternateProcess">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2.</a:t>
            </a:r>
            <a:r>
              <a:rPr kumimoji="0" lang="zh-CN" altLang="en-US" sz="36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时间和空间是物质运动的存在形式</a:t>
            </a:r>
            <a:endParaRPr kumimoji="0" lang="zh-CN" altLang="en-US" sz="36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grpSp>
        <p:nvGrpSpPr>
          <p:cNvPr id="30736" name="组合 30735"/>
          <p:cNvGrpSpPr/>
          <p:nvPr/>
        </p:nvGrpSpPr>
        <p:grpSpPr>
          <a:xfrm>
            <a:off x="3829050" y="4724400"/>
            <a:ext cx="5867400" cy="1452563"/>
            <a:chOff x="624" y="3072"/>
            <a:chExt cx="3696" cy="915"/>
          </a:xfrm>
        </p:grpSpPr>
        <p:sp>
          <p:nvSpPr>
            <p:cNvPr id="56335" name="椭圆 30736"/>
            <p:cNvSpPr/>
            <p:nvPr/>
          </p:nvSpPr>
          <p:spPr>
            <a:xfrm>
              <a:off x="624" y="3072"/>
              <a:ext cx="3696" cy="915"/>
            </a:xfrm>
            <a:prstGeom prst="ellipse">
              <a:avLst/>
            </a:prstGeom>
            <a:solidFill>
              <a:schemeClr val="accent2"/>
            </a:solidFill>
            <a:ln w="9525">
              <a:noFill/>
            </a:ln>
            <a:effectLst>
              <a:outerShdw dist="107763" dir="2699999" algn="ctr" rotWithShape="0">
                <a:srgbClr val="808080">
                  <a:alpha val="50000"/>
                </a:srgbClr>
              </a:outerShdw>
            </a:effectLst>
          </p:spPr>
          <p:txBody>
            <a:bodyPr anchor="t"/>
            <a:p>
              <a:pPr eaLnBrk="0" hangingPunct="0"/>
              <a:endParaRPr lang="zh-CN" altLang="en-US">
                <a:latin typeface="等线"/>
                <a:ea typeface="等线"/>
              </a:endParaRPr>
            </a:p>
          </p:txBody>
        </p:sp>
        <p:sp>
          <p:nvSpPr>
            <p:cNvPr id="30738" name="矩形 30737"/>
            <p:cNvSpPr/>
            <p:nvPr/>
          </p:nvSpPr>
          <p:spPr>
            <a:xfrm>
              <a:off x="768" y="3072"/>
              <a:ext cx="3504" cy="768"/>
            </a:xfrm>
            <a:prstGeom prst="rect">
              <a:avLst/>
            </a:prstGeom>
            <a:noFill/>
            <a:ln w="57150">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华文细黑" panose="02010600040101010101" pitchFamily="2" charset="-122"/>
                  <a:ea typeface="华文细黑" panose="02010600040101010101" pitchFamily="2" charset="-122"/>
                  <a:cs typeface="+mn-cs"/>
                </a:rPr>
                <a:t>物质运动的广延性、</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华文细黑" panose="02010600040101010101" pitchFamily="2" charset="-122"/>
                <a:ea typeface="华文细黑" panose="020106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华文细黑" panose="02010600040101010101" pitchFamily="2" charset="-122"/>
                  <a:ea typeface="华文细黑" panose="02010600040101010101" pitchFamily="2" charset="-122"/>
                  <a:cs typeface="+mn-cs"/>
                </a:rPr>
                <a:t>伸张性，特点是三维性。</a:t>
              </a:r>
              <a:endParaRPr kumimoji="0" lang="zh-CN" altLang="en-US" sz="3200" b="0" i="0" u="none" strike="noStrike" kern="1200" cap="none" spc="0" normalizeH="0" baseline="0" noProof="1">
                <a:solidFill>
                  <a:schemeClr val="tx1"/>
                </a:solidFill>
                <a:effectLst>
                  <a:outerShdw blurRad="38100" dist="38100" dir="2700000">
                    <a:srgbClr val="C0C0C0"/>
                  </a:outerShdw>
                </a:effectLst>
                <a:latin typeface="华文细黑" panose="02010600040101010101" pitchFamily="2" charset="-122"/>
                <a:ea typeface="华文细黑" panose="02010600040101010101" pitchFamily="2" charset="-122"/>
                <a:cs typeface="+mn-cs"/>
              </a:endParaRPr>
            </a:p>
          </p:txBody>
        </p:sp>
      </p:grpSp>
      <p:grpSp>
        <p:nvGrpSpPr>
          <p:cNvPr id="30739" name="组合 30738"/>
          <p:cNvGrpSpPr/>
          <p:nvPr/>
        </p:nvGrpSpPr>
        <p:grpSpPr>
          <a:xfrm>
            <a:off x="1847850" y="5011738"/>
            <a:ext cx="1803400" cy="865187"/>
            <a:chOff x="288" y="2976"/>
            <a:chExt cx="1136" cy="545"/>
          </a:xfrm>
        </p:grpSpPr>
        <p:grpSp>
          <p:nvGrpSpPr>
            <p:cNvPr id="56338" name="组合 30739"/>
            <p:cNvGrpSpPr/>
            <p:nvPr/>
          </p:nvGrpSpPr>
          <p:grpSpPr>
            <a:xfrm>
              <a:off x="288" y="3024"/>
              <a:ext cx="853" cy="480"/>
              <a:chOff x="288" y="2160"/>
              <a:chExt cx="853" cy="480"/>
            </a:xfrm>
          </p:grpSpPr>
          <p:sp>
            <p:nvSpPr>
              <p:cNvPr id="56339" name="圆角矩形 30740"/>
              <p:cNvSpPr/>
              <p:nvPr/>
            </p:nvSpPr>
            <p:spPr>
              <a:xfrm>
                <a:off x="288" y="2160"/>
                <a:ext cx="853" cy="480"/>
              </a:xfrm>
              <a:prstGeom prst="roundRect">
                <a:avLst>
                  <a:gd name="adj" fmla="val 16667"/>
                </a:avLst>
              </a:prstGeom>
              <a:solidFill>
                <a:schemeClr val="accent2"/>
              </a:solidFill>
              <a:ln w="38100" cap="flat" cmpd="sng">
                <a:solidFill>
                  <a:srgbClr val="FFFFFF">
                    <a:alpha val="70000"/>
                  </a:srgbClr>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30742" name="矩形 30741"/>
              <p:cNvSpPr/>
              <p:nvPr/>
            </p:nvSpPr>
            <p:spPr>
              <a:xfrm>
                <a:off x="432" y="2208"/>
                <a:ext cx="627" cy="368"/>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细黑" panose="02010600040101010101" pitchFamily="2" charset="-122"/>
                    <a:cs typeface="+mn-cs"/>
                  </a:rPr>
                  <a:t>空间</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细黑" panose="02010600040101010101" pitchFamily="2" charset="-122"/>
                  <a:cs typeface="+mn-cs"/>
                </a:endParaRPr>
              </a:p>
            </p:txBody>
          </p:sp>
        </p:grpSp>
        <p:sp>
          <p:nvSpPr>
            <p:cNvPr id="56341" name="上箭头 30742"/>
            <p:cNvSpPr/>
            <p:nvPr/>
          </p:nvSpPr>
          <p:spPr>
            <a:xfrm rot="5400000">
              <a:off x="1012" y="3109"/>
              <a:ext cx="545" cy="272"/>
            </a:xfrm>
            <a:prstGeom prst="upArrow">
              <a:avLst>
                <a:gd name="adj1" fmla="val 50092"/>
                <a:gd name="adj2" fmla="val 54032"/>
              </a:avLst>
            </a:prstGeom>
            <a:gradFill rotWithShape="1">
              <a:gsLst>
                <a:gs pos="0">
                  <a:srgbClr val="336699"/>
                </a:gs>
                <a:gs pos="100000">
                  <a:srgbClr val="FFFFFF">
                    <a:alpha val="0"/>
                  </a:srgbClr>
                </a:gs>
              </a:gsLst>
              <a:lin ang="5400000" scaled="1"/>
              <a:tileRect/>
            </a:gradFill>
            <a:ln w="9525">
              <a:noFill/>
            </a:ln>
          </p:spPr>
          <p:txBody>
            <a:bodyPr anchor="t"/>
            <a:p>
              <a:pPr eaLnBrk="0" hangingPunct="0"/>
              <a:endParaRPr lang="zh-CN" altLang="en-US">
                <a:latin typeface="等线"/>
                <a:ea typeface="等线"/>
              </a:endParaRPr>
            </a:p>
          </p:txBody>
        </p:sp>
      </p:grpSp>
      <p:sp>
        <p:nvSpPr>
          <p:cNvPr id="30744" name="任意多边形 30743"/>
          <p:cNvSpPr/>
          <p:nvPr/>
        </p:nvSpPr>
        <p:spPr>
          <a:xfrm>
            <a:off x="9113838" y="2209800"/>
            <a:ext cx="366712" cy="685800"/>
          </a:xfrm>
          <a:custGeom>
            <a:avLst/>
            <a:gdLst/>
            <a:ahLst/>
            <a:cxnLst/>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bg1">
                  <a:alpha val="0"/>
                </a:schemeClr>
              </a:gs>
              <a:gs pos="100000">
                <a:schemeClr val="bg2"/>
              </a:gs>
            </a:gsLst>
            <a:lin ang="5400000" scaled="1"/>
            <a:tileRect/>
          </a:gradFill>
          <a:ln w="9525">
            <a:noFill/>
          </a:ln>
        </p:spPr>
        <p:txBody>
          <a:bodyPr/>
          <a:p>
            <a:endParaRPr lang="zh-CN" altLang="en-US"/>
          </a:p>
        </p:txBody>
      </p:sp>
      <p:sp>
        <p:nvSpPr>
          <p:cNvPr id="30745" name="任意多边形 30744"/>
          <p:cNvSpPr/>
          <p:nvPr/>
        </p:nvSpPr>
        <p:spPr>
          <a:xfrm>
            <a:off x="9144000" y="3505200"/>
            <a:ext cx="366713" cy="685800"/>
          </a:xfrm>
          <a:custGeom>
            <a:avLst/>
            <a:gdLst/>
            <a:ahLst/>
            <a:cxnLst/>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bg1">
                  <a:alpha val="0"/>
                </a:schemeClr>
              </a:gs>
              <a:gs pos="100000">
                <a:schemeClr val="bg2"/>
              </a:gs>
            </a:gsLst>
            <a:lin ang="5400000" scaled="1"/>
            <a:tileRect/>
          </a:gradFill>
          <a:ln w="9525">
            <a:noFill/>
          </a:ln>
        </p:spPr>
        <p:txBody>
          <a:bodyPr/>
          <a:p>
            <a:endParaRPr lang="zh-CN" altLang="en-US"/>
          </a:p>
        </p:txBody>
      </p:sp>
      <p:grpSp>
        <p:nvGrpSpPr>
          <p:cNvPr id="30746" name="组合 30745"/>
          <p:cNvGrpSpPr/>
          <p:nvPr/>
        </p:nvGrpSpPr>
        <p:grpSpPr>
          <a:xfrm>
            <a:off x="1524000" y="1196975"/>
            <a:ext cx="9144000" cy="519113"/>
            <a:chOff x="0" y="816"/>
            <a:chExt cx="5760" cy="372"/>
          </a:xfrm>
        </p:grpSpPr>
        <p:pic>
          <p:nvPicPr>
            <p:cNvPr id="56345" name="图片 30746" descr="1118564011"/>
            <p:cNvPicPr>
              <a:picLocks noChangeAspect="1"/>
            </p:cNvPicPr>
            <p:nvPr/>
          </p:nvPicPr>
          <p:blipFill>
            <a:blip r:embed="rId2"/>
            <a:stretch>
              <a:fillRect/>
            </a:stretch>
          </p:blipFill>
          <p:spPr>
            <a:xfrm>
              <a:off x="3426" y="816"/>
              <a:ext cx="2334" cy="372"/>
            </a:xfrm>
            <a:prstGeom prst="rect">
              <a:avLst/>
            </a:prstGeom>
            <a:noFill/>
            <a:ln w="9525">
              <a:noFill/>
            </a:ln>
          </p:spPr>
        </p:pic>
        <p:pic>
          <p:nvPicPr>
            <p:cNvPr id="56346" name="图片 30747" descr="1118564011"/>
            <p:cNvPicPr>
              <a:picLocks noChangeAspect="1"/>
            </p:cNvPicPr>
            <p:nvPr/>
          </p:nvPicPr>
          <p:blipFill>
            <a:blip r:embed="rId2"/>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0746"/>
                                        </p:tgtEl>
                                        <p:attrNameLst>
                                          <p:attrName>style.visibility</p:attrName>
                                        </p:attrNameLst>
                                      </p:cBhvr>
                                      <p:to>
                                        <p:strVal val="visible"/>
                                      </p:to>
                                    </p:set>
                                    <p:anim calcmode="lin" valueType="num">
                                      <p:cBhvr>
                                        <p:cTn id="7" dur="500" fill="hold"/>
                                        <p:tgtEl>
                                          <p:spTgt spid="30746"/>
                                        </p:tgtEl>
                                        <p:attrNameLst>
                                          <p:attrName>ppt_w</p:attrName>
                                        </p:attrNameLst>
                                      </p:cBhvr>
                                      <p:tavLst>
                                        <p:tav tm="0">
                                          <p:val>
                                            <p:fltVal val="0.000000"/>
                                          </p:val>
                                        </p:tav>
                                        <p:tav tm="100000">
                                          <p:val>
                                            <p:strVal val="#ppt_w"/>
                                          </p:val>
                                        </p:tav>
                                      </p:tavLst>
                                    </p:anim>
                                    <p:anim calcmode="lin" valueType="num">
                                      <p:cBhvr>
                                        <p:cTn id="8" dur="500" fill="hold"/>
                                        <p:tgtEl>
                                          <p:spTgt spid="3074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0726"/>
                                        </p:tgtEl>
                                        <p:attrNameLst>
                                          <p:attrName>style.visibility</p:attrName>
                                        </p:attrNameLst>
                                      </p:cBhvr>
                                      <p:to>
                                        <p:strVal val="visible"/>
                                      </p:to>
                                    </p:set>
                                    <p:animEffect transition="in" filter="wipe(left)">
                                      <p:cBhvr>
                                        <p:cTn id="12" dur="500"/>
                                        <p:tgtEl>
                                          <p:spTgt spid="30726"/>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0729"/>
                                        </p:tgtEl>
                                        <p:attrNameLst>
                                          <p:attrName>style.visibility</p:attrName>
                                        </p:attrNameLst>
                                      </p:cBhvr>
                                      <p:to>
                                        <p:strVal val="visible"/>
                                      </p:to>
                                    </p:set>
                                    <p:animEffect transition="in" filter="wipe(left)">
                                      <p:cBhvr>
                                        <p:cTn id="16" dur="500"/>
                                        <p:tgtEl>
                                          <p:spTgt spid="30729"/>
                                        </p:tgtEl>
                                      </p:cBhvr>
                                    </p:animEffect>
                                  </p:childTnLst>
                                </p:cTn>
                              </p:par>
                            </p:childTnLst>
                          </p:cTn>
                        </p:par>
                        <p:par>
                          <p:cTn id="17" fill="hold">
                            <p:stCondLst>
                              <p:cond delay="1500"/>
                            </p:stCondLst>
                            <p:childTnLst>
                              <p:par>
                                <p:cTn id="18" presetID="5" presetClass="entr" presetSubtype="10" fill="hold" grpId="0" nodeType="afterEffect">
                                  <p:stCondLst>
                                    <p:cond delay="0"/>
                                  </p:stCondLst>
                                  <p:childTnLst>
                                    <p:set>
                                      <p:cBhvr>
                                        <p:cTn id="19" dur="1" fill="hold">
                                          <p:stCondLst>
                                            <p:cond delay="0"/>
                                          </p:stCondLst>
                                        </p:cTn>
                                        <p:tgtEl>
                                          <p:spTgt spid="30722"/>
                                        </p:tgtEl>
                                        <p:attrNameLst>
                                          <p:attrName>style.visibility</p:attrName>
                                        </p:attrNameLst>
                                      </p:cBhvr>
                                      <p:to>
                                        <p:strVal val="visible"/>
                                      </p:to>
                                    </p:set>
                                    <p:animEffect transition="in" filter="checkerboard(across)">
                                      <p:cBhvr>
                                        <p:cTn id="20" dur="500"/>
                                        <p:tgtEl>
                                          <p:spTgt spid="30722"/>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30744"/>
                                        </p:tgtEl>
                                        <p:attrNameLst>
                                          <p:attrName>style.visibility</p:attrName>
                                        </p:attrNameLst>
                                      </p:cBhvr>
                                      <p:to>
                                        <p:strVal val="visible"/>
                                      </p:to>
                                    </p:set>
                                    <p:animEffect transition="in" filter="wipe(up)">
                                      <p:cBhvr>
                                        <p:cTn id="24" dur="500"/>
                                        <p:tgtEl>
                                          <p:spTgt spid="30744"/>
                                        </p:tgtEl>
                                      </p:cBhvr>
                                    </p:animEffect>
                                  </p:childTnLst>
                                </p:cTn>
                              </p:par>
                            </p:childTnLst>
                          </p:cTn>
                        </p:par>
                        <p:par>
                          <p:cTn id="25" fill="hold">
                            <p:stCondLst>
                              <p:cond delay="2500"/>
                            </p:stCondLst>
                            <p:childTnLst>
                              <p:par>
                                <p:cTn id="26" presetID="5" presetClass="entr" presetSubtype="10" fill="hold" grpId="0" nodeType="afterEffect">
                                  <p:stCondLst>
                                    <p:cond delay="0"/>
                                  </p:stCondLst>
                                  <p:childTnLst>
                                    <p:set>
                                      <p:cBhvr>
                                        <p:cTn id="27" dur="1" fill="hold">
                                          <p:stCondLst>
                                            <p:cond delay="0"/>
                                          </p:stCondLst>
                                        </p:cTn>
                                        <p:tgtEl>
                                          <p:spTgt spid="30723"/>
                                        </p:tgtEl>
                                        <p:attrNameLst>
                                          <p:attrName>style.visibility</p:attrName>
                                        </p:attrNameLst>
                                      </p:cBhvr>
                                      <p:to>
                                        <p:strVal val="visible"/>
                                      </p:to>
                                    </p:set>
                                    <p:animEffect transition="in" filter="checkerboard(across)">
                                      <p:cBhvr>
                                        <p:cTn id="28" dur="500"/>
                                        <p:tgtEl>
                                          <p:spTgt spid="30723"/>
                                        </p:tgtEl>
                                      </p:cBhvr>
                                    </p:animEffect>
                                  </p:childTnLst>
                                </p:cTn>
                              </p:par>
                            </p:childTnLst>
                          </p:cTn>
                        </p:par>
                        <p:par>
                          <p:cTn id="29" fill="hold">
                            <p:stCondLst>
                              <p:cond delay="3000"/>
                            </p:stCondLst>
                            <p:childTnLst>
                              <p:par>
                                <p:cTn id="30" presetID="22" presetClass="entr" presetSubtype="1" fill="hold" nodeType="afterEffect">
                                  <p:stCondLst>
                                    <p:cond delay="0"/>
                                  </p:stCondLst>
                                  <p:childTnLst>
                                    <p:set>
                                      <p:cBhvr>
                                        <p:cTn id="31" dur="1" fill="hold">
                                          <p:stCondLst>
                                            <p:cond delay="0"/>
                                          </p:stCondLst>
                                        </p:cTn>
                                        <p:tgtEl>
                                          <p:spTgt spid="30745"/>
                                        </p:tgtEl>
                                        <p:attrNameLst>
                                          <p:attrName>style.visibility</p:attrName>
                                        </p:attrNameLst>
                                      </p:cBhvr>
                                      <p:to>
                                        <p:strVal val="visible"/>
                                      </p:to>
                                    </p:set>
                                    <p:animEffect transition="in" filter="wipe(up)">
                                      <p:cBhvr>
                                        <p:cTn id="32" dur="500"/>
                                        <p:tgtEl>
                                          <p:spTgt spid="30745"/>
                                        </p:tgtEl>
                                      </p:cBhvr>
                                    </p:animEffect>
                                  </p:childTnLst>
                                </p:cTn>
                              </p:par>
                            </p:childTnLst>
                          </p:cTn>
                        </p:par>
                        <p:par>
                          <p:cTn id="33" fill="hold">
                            <p:stCondLst>
                              <p:cond delay="3500"/>
                            </p:stCondLst>
                            <p:childTnLst>
                              <p:par>
                                <p:cTn id="34" presetID="5" presetClass="entr" presetSubtype="10" fill="hold" grpId="0" nodeType="afterEffect">
                                  <p:stCondLst>
                                    <p:cond delay="0"/>
                                  </p:stCondLst>
                                  <p:childTnLst>
                                    <p:set>
                                      <p:cBhvr>
                                        <p:cTn id="35" dur="1" fill="hold">
                                          <p:stCondLst>
                                            <p:cond delay="0"/>
                                          </p:stCondLst>
                                        </p:cTn>
                                        <p:tgtEl>
                                          <p:spTgt spid="30724"/>
                                        </p:tgtEl>
                                        <p:attrNameLst>
                                          <p:attrName>style.visibility</p:attrName>
                                        </p:attrNameLst>
                                      </p:cBhvr>
                                      <p:to>
                                        <p:strVal val="visible"/>
                                      </p:to>
                                    </p:set>
                                    <p:animEffect transition="in" filter="checkerboard(across)">
                                      <p:cBhvr>
                                        <p:cTn id="36" dur="500"/>
                                        <p:tgtEl>
                                          <p:spTgt spid="30724"/>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30739"/>
                                        </p:tgtEl>
                                        <p:attrNameLst>
                                          <p:attrName>style.visibility</p:attrName>
                                        </p:attrNameLst>
                                      </p:cBhvr>
                                      <p:to>
                                        <p:strVal val="visible"/>
                                      </p:to>
                                    </p:set>
                                    <p:animEffect transition="in" filter="wipe(left)">
                                      <p:cBhvr>
                                        <p:cTn id="40" dur="500"/>
                                        <p:tgtEl>
                                          <p:spTgt spid="30739"/>
                                        </p:tgtEl>
                                      </p:cBhvr>
                                    </p:animEffect>
                                  </p:childTnLst>
                                </p:cTn>
                              </p:par>
                            </p:childTnLst>
                          </p:cTn>
                        </p:par>
                        <p:par>
                          <p:cTn id="41" fill="hold">
                            <p:stCondLst>
                              <p:cond delay="4500"/>
                            </p:stCondLst>
                            <p:childTnLst>
                              <p:par>
                                <p:cTn id="42" presetID="22" presetClass="entr" presetSubtype="8" fill="hold" nodeType="afterEffect">
                                  <p:stCondLst>
                                    <p:cond delay="0"/>
                                  </p:stCondLst>
                                  <p:childTnLst>
                                    <p:set>
                                      <p:cBhvr>
                                        <p:cTn id="43" dur="1" fill="hold">
                                          <p:stCondLst>
                                            <p:cond delay="0"/>
                                          </p:stCondLst>
                                        </p:cTn>
                                        <p:tgtEl>
                                          <p:spTgt spid="30736"/>
                                        </p:tgtEl>
                                        <p:attrNameLst>
                                          <p:attrName>style.visibility</p:attrName>
                                        </p:attrNameLst>
                                      </p:cBhvr>
                                      <p:to>
                                        <p:strVal val="visible"/>
                                      </p:to>
                                    </p:set>
                                    <p:animEffect transition="in" filter="wipe(left)">
                                      <p:cBhvr>
                                        <p:cTn id="44" dur="500"/>
                                        <p:tgtEl>
                                          <p:spTgt spid="30736"/>
                                        </p:tgtEl>
                                      </p:cBhvr>
                                    </p:animEffect>
                                  </p:childTnLst>
                                </p:cTn>
                              </p:par>
                            </p:childTnLst>
                          </p:cTn>
                        </p:par>
                        <p:par>
                          <p:cTn id="45" fill="hold">
                            <p:stCondLst>
                              <p:cond delay="5000"/>
                            </p:stCondLst>
                            <p:childTnLst>
                              <p:par>
                                <p:cTn id="46" presetID="1" presetClass="entr" presetSubtype="0" fill="hold" nodeType="afterEffect">
                                  <p:stCondLst>
                                    <p:cond delay="0"/>
                                  </p:stCondLst>
                                  <p:childTnLst>
                                    <p:set>
                                      <p:cBhvr>
                                        <p:cTn id="47" dur="1" fill="hold">
                                          <p:stCondLst>
                                            <p:cond delay="0"/>
                                          </p:stCondLst>
                                        </p:cTn>
                                        <p:tgtEl>
                                          <p:spTgt spid="3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ldLvl="0" animBg="1"/>
      <p:bldP spid="30723" grpId="0" bldLvl="0" animBg="1"/>
      <p:bldP spid="30724"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内容占位符 31745" descr="u=837046269,2890120062&amp;gp=6"/>
          <p:cNvPicPr>
            <a:picLocks noGrp="1" noChangeAspect="1"/>
          </p:cNvPicPr>
          <p:nvPr>
            <p:ph idx="4294967295"/>
          </p:nvPr>
        </p:nvPicPr>
        <p:blipFill>
          <a:blip r:embed="rId1">
            <a:lum bright="-67996" contrast="72000"/>
          </a:blip>
          <a:stretch>
            <a:fillRect/>
          </a:stretch>
        </p:blipFill>
        <p:spPr>
          <a:xfrm>
            <a:off x="2351088" y="2852738"/>
            <a:ext cx="1547812" cy="1782762"/>
          </a:xfrm>
        </p:spPr>
      </p:pic>
      <p:sp>
        <p:nvSpPr>
          <p:cNvPr id="31747" name="文本框 31746"/>
          <p:cNvSpPr txBox="1"/>
          <p:nvPr/>
        </p:nvSpPr>
        <p:spPr>
          <a:xfrm>
            <a:off x="5334000" y="3276600"/>
            <a:ext cx="4419600" cy="1076325"/>
          </a:xfrm>
          <a:prstGeom prst="rect">
            <a:avLst/>
          </a:prstGeom>
          <a:noFill/>
          <a:ln w="28575">
            <a:noFill/>
          </a:ln>
        </p:spPr>
        <p:txBody>
          <a:bodyPr>
            <a:spAutoFit/>
          </a:bodyPr>
          <a:p>
            <a:pPr marR="0" defTabSz="914400">
              <a:spcBef>
                <a:spcPct val="50000"/>
              </a:spcBef>
              <a:buClrTx/>
              <a:buSzTx/>
              <a:buFontTx/>
            </a:pPr>
            <a:r>
              <a:rPr kumimoji="0" lang="en-US" altLang="zh-CN" sz="32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      </a:t>
            </a:r>
            <a:r>
              <a:rPr kumimoji="0" lang="zh-CN" altLang="en-US" sz="3200"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古人曰“一尺之棰，日取其半</a:t>
            </a:r>
            <a:r>
              <a:rPr kumimoji="0" lang="en-US" altLang="zh-CN" sz="3200"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a:t>
            </a:r>
            <a:r>
              <a:rPr kumimoji="0" lang="zh-CN" altLang="en-US" sz="3200"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万事不竭。</a:t>
            </a:r>
            <a:r>
              <a:rPr kumimoji="0" lang="zh-CN" altLang="en-US" sz="3200" i="1"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a:t>
            </a:r>
            <a:endParaRPr kumimoji="0" lang="zh-CN" altLang="en-US" sz="3200" i="1" kern="1200" cap="none" spc="0" normalizeH="0" baseline="0" noProof="1">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sp>
        <p:nvSpPr>
          <p:cNvPr id="31748" name="直接连接符 31747"/>
          <p:cNvSpPr/>
          <p:nvPr/>
        </p:nvSpPr>
        <p:spPr>
          <a:xfrm>
            <a:off x="2514600" y="5105400"/>
            <a:ext cx="0" cy="914400"/>
          </a:xfrm>
          <a:prstGeom prst="line">
            <a:avLst/>
          </a:prstGeom>
          <a:ln w="57150" cap="flat" cmpd="sng">
            <a:solidFill>
              <a:srgbClr val="996633"/>
            </a:solidFill>
            <a:prstDash val="solid"/>
            <a:round/>
            <a:headEnd type="none" w="med" len="med"/>
            <a:tailEnd type="none" w="med" len="med"/>
          </a:ln>
        </p:spPr>
      </p:sp>
      <p:sp>
        <p:nvSpPr>
          <p:cNvPr id="31749" name="直接连接符 31748"/>
          <p:cNvSpPr/>
          <p:nvPr/>
        </p:nvSpPr>
        <p:spPr>
          <a:xfrm>
            <a:off x="5867400" y="4953000"/>
            <a:ext cx="0" cy="1066800"/>
          </a:xfrm>
          <a:prstGeom prst="line">
            <a:avLst/>
          </a:prstGeom>
          <a:ln w="57150" cap="flat" cmpd="sng">
            <a:solidFill>
              <a:srgbClr val="996633"/>
            </a:solidFill>
            <a:prstDash val="solid"/>
            <a:round/>
            <a:headEnd type="none" w="med" len="med"/>
            <a:tailEnd type="none" w="med" len="med"/>
          </a:ln>
        </p:spPr>
      </p:sp>
      <p:sp>
        <p:nvSpPr>
          <p:cNvPr id="31750" name="直接连接符 31749"/>
          <p:cNvSpPr/>
          <p:nvPr/>
        </p:nvSpPr>
        <p:spPr>
          <a:xfrm>
            <a:off x="7772400" y="4953000"/>
            <a:ext cx="0" cy="1066800"/>
          </a:xfrm>
          <a:prstGeom prst="line">
            <a:avLst/>
          </a:prstGeom>
          <a:ln w="57150" cap="flat" cmpd="sng">
            <a:solidFill>
              <a:srgbClr val="996633"/>
            </a:solidFill>
            <a:prstDash val="solid"/>
            <a:round/>
            <a:headEnd type="none" w="med" len="med"/>
            <a:tailEnd type="none" w="med" len="med"/>
          </a:ln>
        </p:spPr>
      </p:sp>
      <p:sp>
        <p:nvSpPr>
          <p:cNvPr id="31751" name="直接连接符 31750"/>
          <p:cNvSpPr/>
          <p:nvPr/>
        </p:nvSpPr>
        <p:spPr>
          <a:xfrm>
            <a:off x="8763000" y="4953000"/>
            <a:ext cx="0" cy="1066800"/>
          </a:xfrm>
          <a:prstGeom prst="line">
            <a:avLst/>
          </a:prstGeom>
          <a:ln w="57150" cap="flat" cmpd="sng">
            <a:solidFill>
              <a:srgbClr val="996633"/>
            </a:solidFill>
            <a:prstDash val="solid"/>
            <a:round/>
            <a:headEnd type="none" w="med" len="med"/>
            <a:tailEnd type="none" w="med" len="med"/>
          </a:ln>
        </p:spPr>
      </p:sp>
      <p:sp>
        <p:nvSpPr>
          <p:cNvPr id="31752" name="圆柱形 31751"/>
          <p:cNvSpPr/>
          <p:nvPr/>
        </p:nvSpPr>
        <p:spPr>
          <a:xfrm rot="5395293">
            <a:off x="5865813" y="1139825"/>
            <a:ext cx="533400" cy="7697788"/>
          </a:xfrm>
          <a:prstGeom prst="can">
            <a:avLst>
              <a:gd name="adj" fmla="val 77903"/>
            </a:avLst>
          </a:prstGeom>
          <a:gradFill rotWithShape="0">
            <a:gsLst>
              <a:gs pos="0">
                <a:schemeClr val="accent1"/>
              </a:gs>
              <a:gs pos="100000">
                <a:srgbClr val="1F355B"/>
              </a:gs>
            </a:gsLst>
            <a:lin ang="5400000" scaled="1"/>
            <a:tileRect/>
          </a:gradFill>
          <a:ln w="1905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31753" name="直接连接符 31752"/>
          <p:cNvSpPr/>
          <p:nvPr/>
        </p:nvSpPr>
        <p:spPr>
          <a:xfrm>
            <a:off x="9753600" y="4800600"/>
            <a:ext cx="0" cy="1219200"/>
          </a:xfrm>
          <a:prstGeom prst="line">
            <a:avLst/>
          </a:prstGeom>
          <a:ln w="57150" cap="flat" cmpd="sng">
            <a:solidFill>
              <a:srgbClr val="996633"/>
            </a:solidFill>
            <a:prstDash val="solid"/>
            <a:round/>
            <a:headEnd type="none" w="med" len="med"/>
            <a:tailEnd type="none" w="med" len="med"/>
          </a:ln>
        </p:spPr>
      </p:sp>
      <p:sp>
        <p:nvSpPr>
          <p:cNvPr id="31754" name="文本框 31753"/>
          <p:cNvSpPr txBox="1"/>
          <p:nvPr/>
        </p:nvSpPr>
        <p:spPr>
          <a:xfrm>
            <a:off x="3657600" y="5410200"/>
            <a:ext cx="914400" cy="522288"/>
          </a:xfrm>
          <a:prstGeom prst="rect">
            <a:avLst/>
          </a:prstGeom>
          <a:noFill/>
          <a:ln w="9525" cap="flat" cmpd="sng">
            <a:solidFill>
              <a:srgbClr val="996633"/>
            </a:solidFill>
            <a:prstDash val="solid"/>
            <a:miter/>
            <a:headEnd type="none" w="med" len="med"/>
            <a:tailEnd type="none" w="med" len="med"/>
          </a:ln>
          <a:effectLst>
            <a:outerShdw dist="35921" dir="2699999" algn="ctr" rotWithShape="0">
              <a:schemeClr val="bg2"/>
            </a:outerShdw>
          </a:effectLst>
        </p:spPr>
        <p:txBody>
          <a:bodyPr anchor="t">
            <a:spAutoFit/>
          </a:bodyPr>
          <a:p>
            <a:pPr>
              <a:spcBef>
                <a:spcPct val="50000"/>
              </a:spcBef>
            </a:pPr>
            <a:r>
              <a:rPr lang="en-US" altLang="zh-CN" sz="2800">
                <a:latin typeface="黑体" panose="02010609060101010101" charset="-122"/>
                <a:ea typeface="黑体" panose="02010609060101010101" charset="-122"/>
              </a:rPr>
              <a:t>1/2</a:t>
            </a:r>
            <a:endParaRPr lang="en-US" altLang="zh-CN" sz="2800">
              <a:latin typeface="黑体" panose="02010609060101010101" charset="-122"/>
              <a:ea typeface="黑体" panose="02010609060101010101" charset="-122"/>
            </a:endParaRPr>
          </a:p>
        </p:txBody>
      </p:sp>
      <p:sp>
        <p:nvSpPr>
          <p:cNvPr id="31755" name="文本框 31754"/>
          <p:cNvSpPr txBox="1"/>
          <p:nvPr/>
        </p:nvSpPr>
        <p:spPr>
          <a:xfrm>
            <a:off x="6400800" y="5410200"/>
            <a:ext cx="990600" cy="522288"/>
          </a:xfrm>
          <a:prstGeom prst="rect">
            <a:avLst/>
          </a:prstGeom>
          <a:noFill/>
          <a:ln w="9525" cap="flat" cmpd="sng">
            <a:solidFill>
              <a:srgbClr val="996633"/>
            </a:solidFill>
            <a:prstDash val="solid"/>
            <a:miter/>
            <a:headEnd type="none" w="med" len="med"/>
            <a:tailEnd type="none" w="med" len="med"/>
          </a:ln>
          <a:effectLst>
            <a:outerShdw dist="35921" dir="2699999" algn="ctr" rotWithShape="0">
              <a:schemeClr val="bg2"/>
            </a:outerShdw>
          </a:effectLst>
        </p:spPr>
        <p:txBody>
          <a:bodyPr anchor="t">
            <a:spAutoFit/>
          </a:bodyPr>
          <a:p>
            <a:pPr>
              <a:spcBef>
                <a:spcPct val="50000"/>
              </a:spcBef>
            </a:pPr>
            <a:r>
              <a:rPr lang="en-US" altLang="zh-CN" sz="2800">
                <a:latin typeface="黑体" panose="02010609060101010101" charset="-122"/>
                <a:ea typeface="黑体" panose="02010609060101010101" charset="-122"/>
              </a:rPr>
              <a:t>1/4</a:t>
            </a:r>
            <a:endParaRPr lang="en-US" altLang="zh-CN" sz="2800">
              <a:latin typeface="黑体" panose="02010609060101010101" charset="-122"/>
              <a:ea typeface="黑体" panose="02010609060101010101" charset="-122"/>
            </a:endParaRPr>
          </a:p>
        </p:txBody>
      </p:sp>
      <p:sp>
        <p:nvSpPr>
          <p:cNvPr id="31756" name="文本框 31755"/>
          <p:cNvSpPr txBox="1"/>
          <p:nvPr/>
        </p:nvSpPr>
        <p:spPr>
          <a:xfrm>
            <a:off x="7924800" y="5467350"/>
            <a:ext cx="685800" cy="460375"/>
          </a:xfrm>
          <a:prstGeom prst="rect">
            <a:avLst/>
          </a:prstGeom>
          <a:noFill/>
          <a:ln w="38100" cap="flat" cmpd="sng">
            <a:solidFill>
              <a:srgbClr val="996633"/>
            </a:solidFill>
            <a:prstDash val="solid"/>
            <a:miter/>
            <a:headEnd type="none" w="med" len="med"/>
            <a:tailEnd type="none" w="med" len="med"/>
          </a:ln>
          <a:effectLst>
            <a:outerShdw dist="35921" dir="2699999" algn="ctr" rotWithShape="0">
              <a:schemeClr val="bg2"/>
            </a:outerShdw>
          </a:effectLst>
        </p:spPr>
        <p:txBody>
          <a:bodyPr anchor="t">
            <a:spAutoFit/>
          </a:bodyPr>
          <a:p>
            <a:pPr>
              <a:spcBef>
                <a:spcPct val="50000"/>
              </a:spcBef>
            </a:pPr>
            <a:r>
              <a:rPr lang="en-US" altLang="zh-CN" sz="2400">
                <a:latin typeface="黑体" panose="02010609060101010101" charset="-122"/>
                <a:ea typeface="黑体" panose="02010609060101010101" charset="-122"/>
              </a:rPr>
              <a:t>1/8</a:t>
            </a:r>
            <a:endParaRPr lang="en-US" altLang="zh-CN" sz="2400">
              <a:latin typeface="黑体" panose="02010609060101010101" charset="-122"/>
              <a:ea typeface="黑体" panose="02010609060101010101" charset="-122"/>
            </a:endParaRPr>
          </a:p>
        </p:txBody>
      </p:sp>
      <p:grpSp>
        <p:nvGrpSpPr>
          <p:cNvPr id="31757" name="组合 31756"/>
          <p:cNvGrpSpPr/>
          <p:nvPr/>
        </p:nvGrpSpPr>
        <p:grpSpPr>
          <a:xfrm>
            <a:off x="2514600" y="5715000"/>
            <a:ext cx="3352800" cy="0"/>
            <a:chOff x="624" y="3744"/>
            <a:chExt cx="2112" cy="0"/>
          </a:xfrm>
        </p:grpSpPr>
        <p:sp>
          <p:nvSpPr>
            <p:cNvPr id="57357" name="直接连接符 31757"/>
            <p:cNvSpPr/>
            <p:nvPr/>
          </p:nvSpPr>
          <p:spPr>
            <a:xfrm>
              <a:off x="1776" y="3744"/>
              <a:ext cx="960" cy="0"/>
            </a:xfrm>
            <a:prstGeom prst="line">
              <a:avLst/>
            </a:prstGeom>
            <a:ln w="38100" cap="flat" cmpd="sng">
              <a:solidFill>
                <a:srgbClr val="996633"/>
              </a:solidFill>
              <a:prstDash val="solid"/>
              <a:round/>
              <a:headEnd type="none" w="med" len="med"/>
              <a:tailEnd type="triangle" w="med" len="med"/>
            </a:ln>
          </p:spPr>
        </p:sp>
        <p:sp>
          <p:nvSpPr>
            <p:cNvPr id="57358" name="直接连接符 31758"/>
            <p:cNvSpPr/>
            <p:nvPr/>
          </p:nvSpPr>
          <p:spPr>
            <a:xfrm flipH="1">
              <a:off x="624" y="3744"/>
              <a:ext cx="720" cy="0"/>
            </a:xfrm>
            <a:prstGeom prst="line">
              <a:avLst/>
            </a:prstGeom>
            <a:ln w="38100" cap="flat" cmpd="sng">
              <a:solidFill>
                <a:srgbClr val="996633"/>
              </a:solidFill>
              <a:prstDash val="solid"/>
              <a:round/>
              <a:headEnd type="none" w="med" len="med"/>
              <a:tailEnd type="triangle" w="med" len="med"/>
            </a:ln>
          </p:spPr>
        </p:sp>
      </p:grpSp>
      <p:grpSp>
        <p:nvGrpSpPr>
          <p:cNvPr id="31760" name="组合 31759"/>
          <p:cNvGrpSpPr/>
          <p:nvPr/>
        </p:nvGrpSpPr>
        <p:grpSpPr>
          <a:xfrm>
            <a:off x="5867400" y="5715000"/>
            <a:ext cx="1905000" cy="0"/>
            <a:chOff x="2736" y="3744"/>
            <a:chExt cx="1200" cy="0"/>
          </a:xfrm>
        </p:grpSpPr>
        <p:sp>
          <p:nvSpPr>
            <p:cNvPr id="57360" name="直接连接符 31760"/>
            <p:cNvSpPr/>
            <p:nvPr/>
          </p:nvSpPr>
          <p:spPr>
            <a:xfrm flipH="1">
              <a:off x="2736" y="3744"/>
              <a:ext cx="336" cy="0"/>
            </a:xfrm>
            <a:prstGeom prst="line">
              <a:avLst/>
            </a:prstGeom>
            <a:ln w="38100" cap="flat" cmpd="sng">
              <a:solidFill>
                <a:srgbClr val="996633"/>
              </a:solidFill>
              <a:prstDash val="solid"/>
              <a:round/>
              <a:headEnd type="none" w="med" len="med"/>
              <a:tailEnd type="triangle" w="med" len="med"/>
            </a:ln>
          </p:spPr>
        </p:sp>
        <p:sp>
          <p:nvSpPr>
            <p:cNvPr id="57361" name="直接连接符 31761"/>
            <p:cNvSpPr/>
            <p:nvPr/>
          </p:nvSpPr>
          <p:spPr>
            <a:xfrm>
              <a:off x="3504" y="3744"/>
              <a:ext cx="432" cy="0"/>
            </a:xfrm>
            <a:prstGeom prst="line">
              <a:avLst/>
            </a:prstGeom>
            <a:ln w="38100" cap="flat" cmpd="sng">
              <a:solidFill>
                <a:srgbClr val="996633"/>
              </a:solidFill>
              <a:prstDash val="solid"/>
              <a:round/>
              <a:headEnd type="none" w="med" len="med"/>
              <a:tailEnd type="triangle" w="med" len="med"/>
            </a:ln>
          </p:spPr>
        </p:sp>
      </p:grpSp>
      <p:grpSp>
        <p:nvGrpSpPr>
          <p:cNvPr id="31763" name="组合 31762"/>
          <p:cNvGrpSpPr/>
          <p:nvPr/>
        </p:nvGrpSpPr>
        <p:grpSpPr>
          <a:xfrm>
            <a:off x="7772400" y="5715000"/>
            <a:ext cx="990600" cy="0"/>
            <a:chOff x="3936" y="3744"/>
            <a:chExt cx="624" cy="0"/>
          </a:xfrm>
        </p:grpSpPr>
        <p:sp>
          <p:nvSpPr>
            <p:cNvPr id="57363" name="直接连接符 31763"/>
            <p:cNvSpPr/>
            <p:nvPr/>
          </p:nvSpPr>
          <p:spPr>
            <a:xfrm>
              <a:off x="4416" y="3744"/>
              <a:ext cx="144" cy="0"/>
            </a:xfrm>
            <a:prstGeom prst="line">
              <a:avLst/>
            </a:prstGeom>
            <a:ln w="38100" cap="flat" cmpd="sng">
              <a:solidFill>
                <a:srgbClr val="996633"/>
              </a:solidFill>
              <a:prstDash val="solid"/>
              <a:round/>
              <a:headEnd type="none" w="med" len="med"/>
              <a:tailEnd type="triangle" w="med" len="med"/>
            </a:ln>
          </p:spPr>
        </p:sp>
        <p:sp>
          <p:nvSpPr>
            <p:cNvPr id="57364" name="直接连接符 31764"/>
            <p:cNvSpPr/>
            <p:nvPr/>
          </p:nvSpPr>
          <p:spPr>
            <a:xfrm flipH="1">
              <a:off x="3936" y="3744"/>
              <a:ext cx="144" cy="0"/>
            </a:xfrm>
            <a:prstGeom prst="line">
              <a:avLst/>
            </a:prstGeom>
            <a:ln w="38100" cap="flat" cmpd="sng">
              <a:solidFill>
                <a:srgbClr val="996633"/>
              </a:solidFill>
              <a:prstDash val="solid"/>
              <a:round/>
              <a:headEnd type="none" w="med" len="med"/>
              <a:tailEnd type="triangle" w="med" len="med"/>
            </a:ln>
          </p:spPr>
        </p:sp>
      </p:grpSp>
      <p:sp>
        <p:nvSpPr>
          <p:cNvPr id="31766" name="文本框 31765"/>
          <p:cNvSpPr txBox="1"/>
          <p:nvPr/>
        </p:nvSpPr>
        <p:spPr>
          <a:xfrm>
            <a:off x="8839200" y="5410200"/>
            <a:ext cx="838200" cy="460375"/>
          </a:xfrm>
          <a:prstGeom prst="rect">
            <a:avLst/>
          </a:prstGeom>
          <a:noFill/>
          <a:ln w="9525" cap="flat" cmpd="sng">
            <a:solidFill>
              <a:srgbClr val="996633"/>
            </a:solidFill>
            <a:prstDash val="solid"/>
            <a:miter/>
            <a:headEnd type="none" w="med" len="med"/>
            <a:tailEnd type="none" w="med" len="med"/>
          </a:ln>
          <a:effectLst>
            <a:outerShdw dist="35921" dir="2699999" algn="ctr" rotWithShape="0">
              <a:schemeClr val="bg2"/>
            </a:outerShdw>
          </a:effectLst>
        </p:spPr>
        <p:txBody>
          <a:bodyPr anchor="t">
            <a:spAutoFit/>
          </a:bodyPr>
          <a:p>
            <a:pPr>
              <a:spcBef>
                <a:spcPct val="50000"/>
              </a:spcBef>
            </a:pPr>
            <a:r>
              <a:rPr lang="en-US" altLang="zh-CN" sz="2400">
                <a:solidFill>
                  <a:srgbClr val="996633"/>
                </a:solidFill>
                <a:latin typeface="Times New Roman" panose="02020603050405020304" pitchFamily="18" charset="0"/>
                <a:ea typeface="黑体" panose="02010609060101010101" charset="-122"/>
              </a:rPr>
              <a:t>……</a:t>
            </a:r>
            <a:endParaRPr lang="en-US" altLang="zh-CN" sz="2400">
              <a:solidFill>
                <a:srgbClr val="996633"/>
              </a:solidFill>
              <a:latin typeface="Times New Roman" panose="02020603050405020304" pitchFamily="18" charset="0"/>
              <a:ea typeface="黑体" panose="02010609060101010101" charset="-122"/>
            </a:endParaRPr>
          </a:p>
        </p:txBody>
      </p:sp>
      <p:grpSp>
        <p:nvGrpSpPr>
          <p:cNvPr id="31767" name="组合 31766"/>
          <p:cNvGrpSpPr/>
          <p:nvPr/>
        </p:nvGrpSpPr>
        <p:grpSpPr>
          <a:xfrm>
            <a:off x="2211388" y="1006475"/>
            <a:ext cx="1752600" cy="1266825"/>
            <a:chOff x="528" y="768"/>
            <a:chExt cx="1104" cy="798"/>
          </a:xfrm>
        </p:grpSpPr>
        <p:sp>
          <p:nvSpPr>
            <p:cNvPr id="31768" name="圆角矩形 31767"/>
            <p:cNvSpPr/>
            <p:nvPr/>
          </p:nvSpPr>
          <p:spPr>
            <a:xfrm>
              <a:off x="528" y="768"/>
              <a:ext cx="1104" cy="798"/>
            </a:xfrm>
            <a:prstGeom prst="roundRect">
              <a:avLst>
                <a:gd name="adj" fmla="val 11921"/>
              </a:avLst>
            </a:prstGeom>
            <a:gradFill rotWithShape="1">
              <a:gsLst>
                <a:gs pos="0">
                  <a:schemeClr val="accent2"/>
                </a:gs>
                <a:gs pos="100000">
                  <a:schemeClr val="accent2">
                    <a:gamma/>
                    <a:shade val="72941"/>
                    <a:invGamma/>
                  </a:schemeClr>
                </a:gs>
              </a:gsLst>
              <a:lin ang="5400000" scaled="1"/>
              <a:tileRect/>
            </a:gradFill>
            <a:ln w="25400">
              <a:noFill/>
            </a:ln>
            <a:effectLst>
              <a:outerShdw dist="53882" dir="2699999" algn="ctr" rotWithShape="0">
                <a:srgbClr val="000000">
                  <a:alpha val="50000"/>
                </a:srgb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FFFFFF"/>
                  </a:solidFill>
                  <a:effectLst>
                    <a:outerShdw blurRad="38100" dist="38100" dir="2700000">
                      <a:srgbClr val="C0C0C0"/>
                    </a:outerShdw>
                  </a:effectLst>
                  <a:latin typeface="楷体_GB2312" pitchFamily="49" charset="-122"/>
                  <a:ea typeface="楷体_GB2312" pitchFamily="49" charset="-122"/>
                  <a:cs typeface="+mn-cs"/>
                </a:rPr>
                <a:t>时间</a:t>
              </a:r>
              <a:endParaRPr kumimoji="0" lang="zh-CN" altLang="en-US" sz="3200" b="0" i="0" u="none" strike="noStrike" kern="1200" cap="none" spc="0" normalizeH="0" baseline="0" noProof="1" dirty="0">
                <a:solidFill>
                  <a:srgbClr val="FFFFFF"/>
                </a:solidFill>
                <a:effectLst>
                  <a:outerShdw blurRad="38100" dist="38100" dir="2700000">
                    <a:srgbClr val="C0C0C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FFFFFF"/>
                  </a:solidFill>
                  <a:effectLst>
                    <a:outerShdw blurRad="38100" dist="38100" dir="2700000">
                      <a:srgbClr val="C0C0C0"/>
                    </a:outerShdw>
                  </a:effectLst>
                  <a:latin typeface="楷体_GB2312" pitchFamily="49" charset="-122"/>
                  <a:ea typeface="楷体_GB2312" pitchFamily="49" charset="-122"/>
                  <a:cs typeface="+mn-cs"/>
                </a:rPr>
                <a:t>和空间</a:t>
              </a:r>
              <a:endParaRPr kumimoji="0" lang="zh-CN" altLang="en-US" sz="3200" b="0" i="0" u="none" strike="noStrike" kern="1200" cap="none" spc="0" normalizeH="0" baseline="0" noProof="1" dirty="0">
                <a:solidFill>
                  <a:srgbClr val="FFFFFF"/>
                </a:solidFill>
                <a:effectLst>
                  <a:outerShdw blurRad="38100" dist="38100" dir="2700000">
                    <a:srgbClr val="C0C0C0"/>
                  </a:outerShdw>
                </a:effectLst>
                <a:latin typeface="楷体_GB2312" pitchFamily="49" charset="-122"/>
                <a:ea typeface="楷体_GB2312" pitchFamily="49" charset="-122"/>
                <a:cs typeface="+mn-cs"/>
              </a:endParaRPr>
            </a:p>
          </p:txBody>
        </p:sp>
        <p:sp>
          <p:nvSpPr>
            <p:cNvPr id="57368" name="任意多边形 31768"/>
            <p:cNvSpPr/>
            <p:nvPr/>
          </p:nvSpPr>
          <p:spPr>
            <a:xfrm>
              <a:off x="636" y="815"/>
              <a:ext cx="429" cy="398"/>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4B083"/>
                </a:gs>
                <a:gs pos="50000">
                  <a:schemeClr val="accent2">
                    <a:alpha val="0"/>
                  </a:schemeClr>
                </a:gs>
                <a:gs pos="100000">
                  <a:srgbClr val="F4B083"/>
                </a:gs>
              </a:gsLst>
              <a:lin ang="2700000" scaled="1"/>
              <a:tileRect/>
            </a:gradFill>
            <a:ln w="0">
              <a:noFill/>
            </a:ln>
          </p:spPr>
          <p:txBody>
            <a:bodyPr/>
            <a:p>
              <a:endParaRPr lang="zh-CN" altLang="en-US"/>
            </a:p>
          </p:txBody>
        </p:sp>
      </p:grpSp>
      <p:grpSp>
        <p:nvGrpSpPr>
          <p:cNvPr id="31770" name="组合 31769"/>
          <p:cNvGrpSpPr/>
          <p:nvPr/>
        </p:nvGrpSpPr>
        <p:grpSpPr>
          <a:xfrm>
            <a:off x="5030788" y="549275"/>
            <a:ext cx="4114800" cy="914400"/>
            <a:chOff x="2016" y="1392"/>
            <a:chExt cx="2736" cy="576"/>
          </a:xfrm>
        </p:grpSpPr>
        <p:pic>
          <p:nvPicPr>
            <p:cNvPr id="57370" name="图片 31770" descr="Picture2"/>
            <p:cNvPicPr>
              <a:picLocks noChangeAspect="1"/>
            </p:cNvPicPr>
            <p:nvPr/>
          </p:nvPicPr>
          <p:blipFill>
            <a:blip r:embed="rId2"/>
            <a:stretch>
              <a:fillRect/>
            </a:stretch>
          </p:blipFill>
          <p:spPr>
            <a:xfrm>
              <a:off x="2160" y="1584"/>
              <a:ext cx="2448" cy="261"/>
            </a:xfrm>
            <a:prstGeom prst="rect">
              <a:avLst/>
            </a:prstGeom>
            <a:noFill/>
            <a:ln w="9525">
              <a:noFill/>
            </a:ln>
          </p:spPr>
        </p:pic>
        <p:grpSp>
          <p:nvGrpSpPr>
            <p:cNvPr id="57371" name="组合 31771"/>
            <p:cNvGrpSpPr/>
            <p:nvPr/>
          </p:nvGrpSpPr>
          <p:grpSpPr>
            <a:xfrm>
              <a:off x="2016" y="1392"/>
              <a:ext cx="2736" cy="576"/>
              <a:chOff x="4320" y="1152"/>
              <a:chExt cx="414" cy="402"/>
            </a:xfrm>
          </p:grpSpPr>
          <p:sp>
            <p:nvSpPr>
              <p:cNvPr id="57372" name="圆角矩形 31772"/>
              <p:cNvSpPr/>
              <p:nvPr/>
            </p:nvSpPr>
            <p:spPr>
              <a:xfrm>
                <a:off x="4320" y="1152"/>
                <a:ext cx="414" cy="402"/>
              </a:xfrm>
              <a:prstGeom prst="roundRect">
                <a:avLst>
                  <a:gd name="adj" fmla="val 11921"/>
                </a:avLst>
              </a:prstGeom>
              <a:gradFill rotWithShape="1">
                <a:gsLst>
                  <a:gs pos="0">
                    <a:schemeClr val="hlink"/>
                  </a:gs>
                  <a:gs pos="100000">
                    <a:srgbClr val="034587"/>
                  </a:gs>
                </a:gsLst>
                <a:lin ang="5400000" scaled="1"/>
                <a:tileRect/>
              </a:gradFill>
              <a:ln w="25400" cap="flat" cmpd="sng">
                <a:solidFill>
                  <a:srgbClr val="FFFFFF"/>
                </a:solidFill>
                <a:prstDash val="solid"/>
                <a:round/>
                <a:headEnd type="none" w="med" len="med"/>
                <a:tailEnd type="none" w="med" len="med"/>
              </a:ln>
              <a:effectLst>
                <a:outerShdw dist="53882"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57373" name="任意多边形 31773"/>
              <p:cNvSpPr/>
              <p:nvPr/>
            </p:nvSpPr>
            <p:spPr>
              <a:xfrm>
                <a:off x="4346" y="1178"/>
                <a:ext cx="206" cy="201"/>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85B3E1"/>
                  </a:gs>
                  <a:gs pos="50000">
                    <a:schemeClr val="hlink">
                      <a:alpha val="0"/>
                    </a:schemeClr>
                  </a:gs>
                  <a:gs pos="100000">
                    <a:srgbClr val="85B3E1"/>
                  </a:gs>
                </a:gsLst>
                <a:lin ang="2700000" scaled="1"/>
                <a:tileRect/>
              </a:gradFill>
              <a:ln w="0">
                <a:noFill/>
              </a:ln>
            </p:spPr>
            <p:txBody>
              <a:bodyPr/>
              <a:p>
                <a:endParaRPr lang="zh-CN" altLang="en-US"/>
              </a:p>
            </p:txBody>
          </p:sp>
        </p:grpSp>
        <p:sp>
          <p:nvSpPr>
            <p:cNvPr id="31775" name="文本框 31774"/>
            <p:cNvSpPr txBox="1"/>
            <p:nvPr/>
          </p:nvSpPr>
          <p:spPr>
            <a:xfrm>
              <a:off x="2160" y="1488"/>
              <a:ext cx="2496" cy="368"/>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zh-CN" altLang="en-US" sz="3200" kern="1200" cap="none" spc="0" normalizeH="0" baseline="0" noProof="1" dirty="0">
                  <a:solidFill>
                    <a:srgbClr val="FFFF99"/>
                  </a:solidFill>
                  <a:effectLst>
                    <a:outerShdw blurRad="38100" dist="38100" dir="2700000">
                      <a:srgbClr val="C0C0C0"/>
                    </a:outerShdw>
                  </a:effectLst>
                  <a:latin typeface="楷体_GB2312" pitchFamily="49" charset="-122"/>
                  <a:ea typeface="楷体_GB2312" pitchFamily="49" charset="-122"/>
                  <a:cs typeface="+mn-cs"/>
                </a:rPr>
                <a:t>与物质运动的关系</a:t>
              </a:r>
              <a:endParaRPr kumimoji="0" lang="zh-CN" altLang="en-US" sz="3200" kern="1200" cap="none" spc="0" normalizeH="0" baseline="0" noProof="1" dirty="0">
                <a:solidFill>
                  <a:srgbClr val="FFFF99"/>
                </a:solidFill>
                <a:effectLst>
                  <a:outerShdw blurRad="38100" dist="38100" dir="2700000">
                    <a:srgbClr val="C0C0C0"/>
                  </a:outerShdw>
                </a:effectLst>
                <a:latin typeface="楷体_GB2312" pitchFamily="49" charset="-122"/>
                <a:ea typeface="楷体_GB2312" pitchFamily="49" charset="-122"/>
                <a:cs typeface="+mn-cs"/>
              </a:endParaRPr>
            </a:p>
          </p:txBody>
        </p:sp>
      </p:grpSp>
      <p:grpSp>
        <p:nvGrpSpPr>
          <p:cNvPr id="31776" name="组合 31775"/>
          <p:cNvGrpSpPr/>
          <p:nvPr/>
        </p:nvGrpSpPr>
        <p:grpSpPr>
          <a:xfrm>
            <a:off x="5030788" y="1616075"/>
            <a:ext cx="4521200" cy="914400"/>
            <a:chOff x="2064" y="2400"/>
            <a:chExt cx="3216" cy="576"/>
          </a:xfrm>
        </p:grpSpPr>
        <p:grpSp>
          <p:nvGrpSpPr>
            <p:cNvPr id="57376" name="组合 31776"/>
            <p:cNvGrpSpPr/>
            <p:nvPr/>
          </p:nvGrpSpPr>
          <p:grpSpPr>
            <a:xfrm>
              <a:off x="2064" y="2400"/>
              <a:ext cx="3216" cy="576"/>
              <a:chOff x="4320" y="1152"/>
              <a:chExt cx="414" cy="402"/>
            </a:xfrm>
          </p:grpSpPr>
          <p:sp>
            <p:nvSpPr>
              <p:cNvPr id="57377" name="圆角矩形 31777"/>
              <p:cNvSpPr/>
              <p:nvPr/>
            </p:nvSpPr>
            <p:spPr>
              <a:xfrm>
                <a:off x="4320" y="1152"/>
                <a:ext cx="414" cy="402"/>
              </a:xfrm>
              <a:prstGeom prst="roundRect">
                <a:avLst>
                  <a:gd name="adj" fmla="val 11921"/>
                </a:avLst>
              </a:prstGeom>
              <a:gradFill rotWithShape="1">
                <a:gsLst>
                  <a:gs pos="0">
                    <a:schemeClr val="hlink"/>
                  </a:gs>
                  <a:gs pos="100000">
                    <a:srgbClr val="034587"/>
                  </a:gs>
                </a:gsLst>
                <a:lin ang="5400000" scaled="1"/>
                <a:tileRect/>
              </a:gradFill>
              <a:ln w="25400" cap="flat" cmpd="sng">
                <a:solidFill>
                  <a:srgbClr val="FFFFFF"/>
                </a:solidFill>
                <a:prstDash val="solid"/>
                <a:round/>
                <a:headEnd type="none" w="med" len="med"/>
                <a:tailEnd type="none" w="med" len="med"/>
              </a:ln>
              <a:effectLst>
                <a:outerShdw dist="53882"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57378" name="任意多边形 31778"/>
              <p:cNvSpPr/>
              <p:nvPr/>
            </p:nvSpPr>
            <p:spPr>
              <a:xfrm>
                <a:off x="4346" y="1178"/>
                <a:ext cx="206" cy="201"/>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85B3E1"/>
                  </a:gs>
                  <a:gs pos="50000">
                    <a:schemeClr val="hlink">
                      <a:alpha val="0"/>
                    </a:schemeClr>
                  </a:gs>
                  <a:gs pos="100000">
                    <a:srgbClr val="85B3E1"/>
                  </a:gs>
                </a:gsLst>
                <a:lin ang="2700000" scaled="1"/>
                <a:tileRect/>
              </a:gradFill>
              <a:ln w="0">
                <a:noFill/>
              </a:ln>
            </p:spPr>
            <p:txBody>
              <a:bodyPr/>
              <a:p>
                <a:endParaRPr lang="zh-CN" altLang="en-US"/>
              </a:p>
            </p:txBody>
          </p:sp>
        </p:grpSp>
        <p:sp>
          <p:nvSpPr>
            <p:cNvPr id="31780" name="文本框 31779"/>
            <p:cNvSpPr txBox="1"/>
            <p:nvPr/>
          </p:nvSpPr>
          <p:spPr>
            <a:xfrm>
              <a:off x="2064" y="2496"/>
              <a:ext cx="3168" cy="368"/>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en-US" altLang="zh-CN" sz="2600" kern="1200" cap="none" spc="0" normalizeH="0" baseline="0" noProof="1" dirty="0">
                  <a:latin typeface="楷体_GB2312" pitchFamily="49" charset="-122"/>
                  <a:ea typeface="楷体_GB2312" pitchFamily="49" charset="-122"/>
                  <a:cs typeface="+mn-cs"/>
                </a:rPr>
                <a:t> </a:t>
              </a:r>
              <a:r>
                <a:rPr kumimoji="0" lang="zh-CN" altLang="en-US" sz="3200" kern="1200" cap="none" spc="0" normalizeH="0" baseline="0" noProof="1" dirty="0">
                  <a:solidFill>
                    <a:srgbClr val="FFFF99"/>
                  </a:solidFill>
                  <a:effectLst>
                    <a:outerShdw blurRad="38100" dist="38100" dir="2700000">
                      <a:srgbClr val="C0C0C0"/>
                    </a:outerShdw>
                  </a:effectLst>
                  <a:latin typeface="楷体_GB2312" pitchFamily="49" charset="-122"/>
                  <a:ea typeface="楷体_GB2312" pitchFamily="49" charset="-122"/>
                  <a:cs typeface="+mn-cs"/>
                </a:rPr>
                <a:t>无限性与有限性的关系</a:t>
              </a:r>
              <a:endParaRPr kumimoji="0" lang="zh-CN" altLang="en-US" sz="3200" kern="1200" cap="none" spc="0" normalizeH="0" baseline="0" noProof="1" dirty="0">
                <a:solidFill>
                  <a:srgbClr val="FFFF99"/>
                </a:solidFill>
                <a:effectLst>
                  <a:outerShdw blurRad="38100" dist="38100" dir="2700000">
                    <a:srgbClr val="C0C0C0"/>
                  </a:outerShdw>
                </a:effectLst>
                <a:latin typeface="楷体_GB2312" pitchFamily="49" charset="-122"/>
                <a:ea typeface="楷体_GB2312" pitchFamily="49" charset="-122"/>
                <a:cs typeface="+mn-cs"/>
              </a:endParaRPr>
            </a:p>
          </p:txBody>
        </p:sp>
      </p:grpSp>
      <p:sp>
        <p:nvSpPr>
          <p:cNvPr id="31781" name="任意多边形 31780"/>
          <p:cNvSpPr/>
          <p:nvPr/>
        </p:nvSpPr>
        <p:spPr>
          <a:xfrm rot="-10455463">
            <a:off x="4040188" y="701675"/>
            <a:ext cx="928687" cy="917575"/>
          </a:xfrm>
          <a:custGeom>
            <a:avLst/>
            <a:gdLst/>
            <a:ahLst/>
            <a:cxnLst/>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hlink"/>
          </a:solidFill>
          <a:ln w="0">
            <a:noFill/>
          </a:ln>
        </p:spPr>
        <p:txBody>
          <a:bodyPr/>
          <a:p>
            <a:endParaRPr lang="zh-CN" altLang="en-US"/>
          </a:p>
        </p:txBody>
      </p:sp>
      <p:sp>
        <p:nvSpPr>
          <p:cNvPr id="31782" name="任意多边形 31781"/>
          <p:cNvSpPr/>
          <p:nvPr/>
        </p:nvSpPr>
        <p:spPr>
          <a:xfrm rot="-6704518">
            <a:off x="4154488" y="1501775"/>
            <a:ext cx="762000" cy="838200"/>
          </a:xfrm>
          <a:custGeom>
            <a:avLst/>
            <a:gdLst/>
            <a:ahLst/>
            <a:cxnLst/>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hlink"/>
          </a:solidFill>
          <a:ln w="0">
            <a:noFill/>
          </a:ln>
        </p:spPr>
        <p:txBody>
          <a:bodyPr/>
          <a:p>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767"/>
                                        </p:tgtEl>
                                        <p:attrNameLst>
                                          <p:attrName>style.visibility</p:attrName>
                                        </p:attrNameLst>
                                      </p:cBhvr>
                                      <p:to>
                                        <p:strVal val="visible"/>
                                      </p:to>
                                    </p:set>
                                    <p:animEffect transition="in" filter="wipe(left)">
                                      <p:cBhvr>
                                        <p:cTn id="7" dur="500"/>
                                        <p:tgtEl>
                                          <p:spTgt spid="3176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781"/>
                                        </p:tgtEl>
                                        <p:attrNameLst>
                                          <p:attrName>style.visibility</p:attrName>
                                        </p:attrNameLst>
                                      </p:cBhvr>
                                      <p:to>
                                        <p:strVal val="visible"/>
                                      </p:to>
                                    </p:set>
                                    <p:animEffect transition="in" filter="wipe(up)">
                                      <p:cBhvr>
                                        <p:cTn id="11" dur="500"/>
                                        <p:tgtEl>
                                          <p:spTgt spid="3178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770"/>
                                        </p:tgtEl>
                                        <p:attrNameLst>
                                          <p:attrName>style.visibility</p:attrName>
                                        </p:attrNameLst>
                                      </p:cBhvr>
                                      <p:to>
                                        <p:strVal val="visible"/>
                                      </p:to>
                                    </p:set>
                                    <p:animEffect transition="in" filter="wipe(left)">
                                      <p:cBhvr>
                                        <p:cTn id="15" dur="500"/>
                                        <p:tgtEl>
                                          <p:spTgt spid="3177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1782"/>
                                        </p:tgtEl>
                                        <p:attrNameLst>
                                          <p:attrName>style.visibility</p:attrName>
                                        </p:attrNameLst>
                                      </p:cBhvr>
                                      <p:to>
                                        <p:strVal val="visible"/>
                                      </p:to>
                                    </p:set>
                                    <p:animEffect transition="in" filter="wipe(up)">
                                      <p:cBhvr>
                                        <p:cTn id="19" dur="500"/>
                                        <p:tgtEl>
                                          <p:spTgt spid="3178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1776"/>
                                        </p:tgtEl>
                                        <p:attrNameLst>
                                          <p:attrName>style.visibility</p:attrName>
                                        </p:attrNameLst>
                                      </p:cBhvr>
                                      <p:to>
                                        <p:strVal val="visible"/>
                                      </p:to>
                                    </p:set>
                                    <p:animEffect transition="in" filter="wipe(left)">
                                      <p:cBhvr>
                                        <p:cTn id="23" dur="500"/>
                                        <p:tgtEl>
                                          <p:spTgt spid="31776"/>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31746"/>
                                        </p:tgtEl>
                                        <p:attrNameLst>
                                          <p:attrName>style.visibility</p:attrName>
                                        </p:attrNameLst>
                                      </p:cBhvr>
                                      <p:to>
                                        <p:strVal val="visible"/>
                                      </p:to>
                                    </p:set>
                                    <p:animEffect transition="in" filter="blinds(horizontal)">
                                      <p:cBhvr>
                                        <p:cTn id="27" dur="500"/>
                                        <p:tgtEl>
                                          <p:spTgt spid="3174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1747">
                                            <p:txEl>
                                              <p:charRg st="0" end="27"/>
                                            </p:txEl>
                                          </p:spTgt>
                                        </p:tgtEl>
                                        <p:attrNameLst>
                                          <p:attrName>style.visibility</p:attrName>
                                        </p:attrNameLst>
                                      </p:cBhvr>
                                      <p:to>
                                        <p:strVal val="visible"/>
                                      </p:to>
                                    </p:set>
                                    <p:animEffect transition="in" filter="wipe(left)">
                                      <p:cBhvr>
                                        <p:cTn id="31" dur="500"/>
                                        <p:tgtEl>
                                          <p:spTgt spid="31747">
                                            <p:txEl>
                                              <p:charRg st="0" end="27"/>
                                            </p:txEl>
                                          </p:spTgt>
                                        </p:tgtEl>
                                      </p:cBhvr>
                                    </p:animEffect>
                                  </p:childTnLst>
                                </p:cTn>
                              </p:par>
                            </p:childTnLst>
                          </p:cTn>
                        </p:par>
                        <p:par>
                          <p:cTn id="32" fill="hold">
                            <p:stCondLst>
                              <p:cond delay="3500"/>
                            </p:stCondLst>
                            <p:childTnLst>
                              <p:par>
                                <p:cTn id="33" presetID="16" presetClass="entr" presetSubtype="37" fill="hold" nodeType="afterEffect">
                                  <p:stCondLst>
                                    <p:cond delay="0"/>
                                  </p:stCondLst>
                                  <p:childTnLst>
                                    <p:set>
                                      <p:cBhvr>
                                        <p:cTn id="34" dur="1" fill="hold">
                                          <p:stCondLst>
                                            <p:cond delay="0"/>
                                          </p:stCondLst>
                                        </p:cTn>
                                        <p:tgtEl>
                                          <p:spTgt spid="31752"/>
                                        </p:tgtEl>
                                        <p:attrNameLst>
                                          <p:attrName>style.visibility</p:attrName>
                                        </p:attrNameLst>
                                      </p:cBhvr>
                                      <p:to>
                                        <p:strVal val="visible"/>
                                      </p:to>
                                    </p:set>
                                    <p:animEffect transition="in" filter="barn(outVertical)">
                                      <p:cBhvr>
                                        <p:cTn id="35" dur="500"/>
                                        <p:tgtEl>
                                          <p:spTgt spid="31752"/>
                                        </p:tgtEl>
                                      </p:cBhvr>
                                    </p:animEffect>
                                  </p:childTnLst>
                                </p:cTn>
                              </p:par>
                            </p:childTnLst>
                          </p:cTn>
                        </p:par>
                        <p:par>
                          <p:cTn id="36" fill="hold">
                            <p:stCondLst>
                              <p:cond delay="4000"/>
                            </p:stCondLst>
                            <p:childTnLst>
                              <p:par>
                                <p:cTn id="37" presetID="17" presetClass="entr" presetSubtype="1" fill="hold" nodeType="afterEffect">
                                  <p:stCondLst>
                                    <p:cond delay="0"/>
                                  </p:stCondLst>
                                  <p:childTnLst>
                                    <p:set>
                                      <p:cBhvr>
                                        <p:cTn id="38" dur="1" fill="hold">
                                          <p:stCondLst>
                                            <p:cond delay="0"/>
                                          </p:stCondLst>
                                        </p:cTn>
                                        <p:tgtEl>
                                          <p:spTgt spid="31748"/>
                                        </p:tgtEl>
                                        <p:attrNameLst>
                                          <p:attrName>style.visibility</p:attrName>
                                        </p:attrNameLst>
                                      </p:cBhvr>
                                      <p:to>
                                        <p:strVal val="visible"/>
                                      </p:to>
                                    </p:set>
                                    <p:anim calcmode="lin" valueType="num">
                                      <p:cBhvr>
                                        <p:cTn id="39" dur="500" fill="hold"/>
                                        <p:tgtEl>
                                          <p:spTgt spid="31748"/>
                                        </p:tgtEl>
                                        <p:attrNameLst>
                                          <p:attrName>ppt_x</p:attrName>
                                        </p:attrNameLst>
                                      </p:cBhvr>
                                      <p:tavLst>
                                        <p:tav tm="0">
                                          <p:val>
                                            <p:strVal val="#ppt_x"/>
                                          </p:val>
                                        </p:tav>
                                        <p:tav tm="100000">
                                          <p:val>
                                            <p:strVal val="#ppt_x"/>
                                          </p:val>
                                        </p:tav>
                                      </p:tavLst>
                                    </p:anim>
                                    <p:anim calcmode="lin" valueType="num">
                                      <p:cBhvr>
                                        <p:cTn id="40" dur="500" fill="hold"/>
                                        <p:tgtEl>
                                          <p:spTgt spid="31748"/>
                                        </p:tgtEl>
                                        <p:attrNameLst>
                                          <p:attrName>ppt_y</p:attrName>
                                        </p:attrNameLst>
                                      </p:cBhvr>
                                      <p:tavLst>
                                        <p:tav tm="0">
                                          <p:val>
                                            <p:strVal val="#ppt_y-#ppt_h/2"/>
                                          </p:val>
                                        </p:tav>
                                        <p:tav tm="100000">
                                          <p:val>
                                            <p:strVal val="#ppt_y"/>
                                          </p:val>
                                        </p:tav>
                                      </p:tavLst>
                                    </p:anim>
                                    <p:anim calcmode="lin" valueType="num">
                                      <p:cBhvr>
                                        <p:cTn id="41" dur="500" fill="hold"/>
                                        <p:tgtEl>
                                          <p:spTgt spid="31748"/>
                                        </p:tgtEl>
                                        <p:attrNameLst>
                                          <p:attrName>ppt_w</p:attrName>
                                        </p:attrNameLst>
                                      </p:cBhvr>
                                      <p:tavLst>
                                        <p:tav tm="0">
                                          <p:val>
                                            <p:strVal val="#ppt_w"/>
                                          </p:val>
                                        </p:tav>
                                        <p:tav tm="100000">
                                          <p:val>
                                            <p:strVal val="#ppt_w"/>
                                          </p:val>
                                        </p:tav>
                                      </p:tavLst>
                                    </p:anim>
                                    <p:anim calcmode="lin" valueType="num">
                                      <p:cBhvr>
                                        <p:cTn id="42" dur="500" fill="hold"/>
                                        <p:tgtEl>
                                          <p:spTgt spid="31748"/>
                                        </p:tgtEl>
                                        <p:attrNameLst>
                                          <p:attrName>ppt_h</p:attrName>
                                        </p:attrNameLst>
                                      </p:cBhvr>
                                      <p:tavLst>
                                        <p:tav tm="0">
                                          <p:val>
                                            <p:fltVal val="0.000000"/>
                                          </p:val>
                                        </p:tav>
                                        <p:tav tm="100000">
                                          <p:val>
                                            <p:strVal val="#ppt_h"/>
                                          </p:val>
                                        </p:tav>
                                      </p:tavLst>
                                    </p:anim>
                                  </p:childTnLst>
                                </p:cTn>
                              </p:par>
                            </p:childTnLst>
                          </p:cTn>
                        </p:par>
                        <p:par>
                          <p:cTn id="43" fill="hold">
                            <p:stCondLst>
                              <p:cond delay="4500"/>
                            </p:stCondLst>
                            <p:childTnLst>
                              <p:par>
                                <p:cTn id="44" presetID="17" presetClass="entr" presetSubtype="1" fill="hold" nodeType="afterEffect">
                                  <p:stCondLst>
                                    <p:cond delay="0"/>
                                  </p:stCondLst>
                                  <p:childTnLst>
                                    <p:set>
                                      <p:cBhvr>
                                        <p:cTn id="45" dur="1" fill="hold">
                                          <p:stCondLst>
                                            <p:cond delay="0"/>
                                          </p:stCondLst>
                                        </p:cTn>
                                        <p:tgtEl>
                                          <p:spTgt spid="31753"/>
                                        </p:tgtEl>
                                        <p:attrNameLst>
                                          <p:attrName>style.visibility</p:attrName>
                                        </p:attrNameLst>
                                      </p:cBhvr>
                                      <p:to>
                                        <p:strVal val="visible"/>
                                      </p:to>
                                    </p:set>
                                    <p:anim calcmode="lin" valueType="num">
                                      <p:cBhvr>
                                        <p:cTn id="46" dur="500" fill="hold"/>
                                        <p:tgtEl>
                                          <p:spTgt spid="31753"/>
                                        </p:tgtEl>
                                        <p:attrNameLst>
                                          <p:attrName>ppt_x</p:attrName>
                                        </p:attrNameLst>
                                      </p:cBhvr>
                                      <p:tavLst>
                                        <p:tav tm="0">
                                          <p:val>
                                            <p:strVal val="#ppt_x"/>
                                          </p:val>
                                        </p:tav>
                                        <p:tav tm="100000">
                                          <p:val>
                                            <p:strVal val="#ppt_x"/>
                                          </p:val>
                                        </p:tav>
                                      </p:tavLst>
                                    </p:anim>
                                    <p:anim calcmode="lin" valueType="num">
                                      <p:cBhvr>
                                        <p:cTn id="47" dur="500" fill="hold"/>
                                        <p:tgtEl>
                                          <p:spTgt spid="31753"/>
                                        </p:tgtEl>
                                        <p:attrNameLst>
                                          <p:attrName>ppt_y</p:attrName>
                                        </p:attrNameLst>
                                      </p:cBhvr>
                                      <p:tavLst>
                                        <p:tav tm="0">
                                          <p:val>
                                            <p:strVal val="#ppt_y-#ppt_h/2"/>
                                          </p:val>
                                        </p:tav>
                                        <p:tav tm="100000">
                                          <p:val>
                                            <p:strVal val="#ppt_y"/>
                                          </p:val>
                                        </p:tav>
                                      </p:tavLst>
                                    </p:anim>
                                    <p:anim calcmode="lin" valueType="num">
                                      <p:cBhvr>
                                        <p:cTn id="48" dur="500" fill="hold"/>
                                        <p:tgtEl>
                                          <p:spTgt spid="31753"/>
                                        </p:tgtEl>
                                        <p:attrNameLst>
                                          <p:attrName>ppt_w</p:attrName>
                                        </p:attrNameLst>
                                      </p:cBhvr>
                                      <p:tavLst>
                                        <p:tav tm="0">
                                          <p:val>
                                            <p:strVal val="#ppt_w"/>
                                          </p:val>
                                        </p:tav>
                                        <p:tav tm="100000">
                                          <p:val>
                                            <p:strVal val="#ppt_w"/>
                                          </p:val>
                                        </p:tav>
                                      </p:tavLst>
                                    </p:anim>
                                    <p:anim calcmode="lin" valueType="num">
                                      <p:cBhvr>
                                        <p:cTn id="49" dur="500" fill="hold"/>
                                        <p:tgtEl>
                                          <p:spTgt spid="31753"/>
                                        </p:tgtEl>
                                        <p:attrNameLst>
                                          <p:attrName>ppt_h</p:attrName>
                                        </p:attrNameLst>
                                      </p:cBhvr>
                                      <p:tavLst>
                                        <p:tav tm="0">
                                          <p:val>
                                            <p:fltVal val="0.000000"/>
                                          </p:val>
                                        </p:tav>
                                        <p:tav tm="100000">
                                          <p:val>
                                            <p:strVal val="#ppt_h"/>
                                          </p:val>
                                        </p:tav>
                                      </p:tavLst>
                                    </p:anim>
                                  </p:childTnLst>
                                </p:cTn>
                              </p:par>
                            </p:childTnLst>
                          </p:cTn>
                        </p:par>
                        <p:par>
                          <p:cTn id="50" fill="hold">
                            <p:stCondLst>
                              <p:cond delay="5000"/>
                            </p:stCondLst>
                            <p:childTnLst>
                              <p:par>
                                <p:cTn id="51" presetID="17" presetClass="entr" presetSubtype="1" fill="hold" nodeType="afterEffect">
                                  <p:stCondLst>
                                    <p:cond delay="0"/>
                                  </p:stCondLst>
                                  <p:childTnLst>
                                    <p:set>
                                      <p:cBhvr>
                                        <p:cTn id="52" dur="1" fill="hold">
                                          <p:stCondLst>
                                            <p:cond delay="0"/>
                                          </p:stCondLst>
                                        </p:cTn>
                                        <p:tgtEl>
                                          <p:spTgt spid="31749"/>
                                        </p:tgtEl>
                                        <p:attrNameLst>
                                          <p:attrName>style.visibility</p:attrName>
                                        </p:attrNameLst>
                                      </p:cBhvr>
                                      <p:to>
                                        <p:strVal val="visible"/>
                                      </p:to>
                                    </p:set>
                                    <p:anim calcmode="lin" valueType="num">
                                      <p:cBhvr>
                                        <p:cTn id="53" dur="500" fill="hold"/>
                                        <p:tgtEl>
                                          <p:spTgt spid="31749"/>
                                        </p:tgtEl>
                                        <p:attrNameLst>
                                          <p:attrName>ppt_x</p:attrName>
                                        </p:attrNameLst>
                                      </p:cBhvr>
                                      <p:tavLst>
                                        <p:tav tm="0">
                                          <p:val>
                                            <p:strVal val="#ppt_x"/>
                                          </p:val>
                                        </p:tav>
                                        <p:tav tm="100000">
                                          <p:val>
                                            <p:strVal val="#ppt_x"/>
                                          </p:val>
                                        </p:tav>
                                      </p:tavLst>
                                    </p:anim>
                                    <p:anim calcmode="lin" valueType="num">
                                      <p:cBhvr>
                                        <p:cTn id="54" dur="500" fill="hold"/>
                                        <p:tgtEl>
                                          <p:spTgt spid="31749"/>
                                        </p:tgtEl>
                                        <p:attrNameLst>
                                          <p:attrName>ppt_y</p:attrName>
                                        </p:attrNameLst>
                                      </p:cBhvr>
                                      <p:tavLst>
                                        <p:tav tm="0">
                                          <p:val>
                                            <p:strVal val="#ppt_y-#ppt_h/2"/>
                                          </p:val>
                                        </p:tav>
                                        <p:tav tm="100000">
                                          <p:val>
                                            <p:strVal val="#ppt_y"/>
                                          </p:val>
                                        </p:tav>
                                      </p:tavLst>
                                    </p:anim>
                                    <p:anim calcmode="lin" valueType="num">
                                      <p:cBhvr>
                                        <p:cTn id="55" dur="500" fill="hold"/>
                                        <p:tgtEl>
                                          <p:spTgt spid="31749"/>
                                        </p:tgtEl>
                                        <p:attrNameLst>
                                          <p:attrName>ppt_w</p:attrName>
                                        </p:attrNameLst>
                                      </p:cBhvr>
                                      <p:tavLst>
                                        <p:tav tm="0">
                                          <p:val>
                                            <p:strVal val="#ppt_w"/>
                                          </p:val>
                                        </p:tav>
                                        <p:tav tm="100000">
                                          <p:val>
                                            <p:strVal val="#ppt_w"/>
                                          </p:val>
                                        </p:tav>
                                      </p:tavLst>
                                    </p:anim>
                                    <p:anim calcmode="lin" valueType="num">
                                      <p:cBhvr>
                                        <p:cTn id="56" dur="500" fill="hold"/>
                                        <p:tgtEl>
                                          <p:spTgt spid="31749"/>
                                        </p:tgtEl>
                                        <p:attrNameLst>
                                          <p:attrName>ppt_h</p:attrName>
                                        </p:attrNameLst>
                                      </p:cBhvr>
                                      <p:tavLst>
                                        <p:tav tm="0">
                                          <p:val>
                                            <p:fltVal val="0.000000"/>
                                          </p:val>
                                        </p:tav>
                                        <p:tav tm="100000">
                                          <p:val>
                                            <p:strVal val="#ppt_h"/>
                                          </p:val>
                                        </p:tav>
                                      </p:tavLst>
                                    </p:anim>
                                  </p:childTnLst>
                                </p:cTn>
                              </p:par>
                            </p:childTnLst>
                          </p:cTn>
                        </p:par>
                        <p:par>
                          <p:cTn id="57" fill="hold">
                            <p:stCondLst>
                              <p:cond delay="5500"/>
                            </p:stCondLst>
                            <p:childTnLst>
                              <p:par>
                                <p:cTn id="58" presetID="16" presetClass="entr" presetSubtype="37" fill="hold" nodeType="afterEffect">
                                  <p:stCondLst>
                                    <p:cond delay="0"/>
                                  </p:stCondLst>
                                  <p:childTnLst>
                                    <p:set>
                                      <p:cBhvr>
                                        <p:cTn id="59" dur="1" fill="hold">
                                          <p:stCondLst>
                                            <p:cond delay="0"/>
                                          </p:stCondLst>
                                        </p:cTn>
                                        <p:tgtEl>
                                          <p:spTgt spid="31757"/>
                                        </p:tgtEl>
                                        <p:attrNameLst>
                                          <p:attrName>style.visibility</p:attrName>
                                        </p:attrNameLst>
                                      </p:cBhvr>
                                      <p:to>
                                        <p:strVal val="visible"/>
                                      </p:to>
                                    </p:set>
                                    <p:animEffect transition="in" filter="barn(outVertical)">
                                      <p:cBhvr>
                                        <p:cTn id="60" dur="500"/>
                                        <p:tgtEl>
                                          <p:spTgt spid="31757"/>
                                        </p:tgtEl>
                                      </p:cBhvr>
                                    </p:animEffect>
                                  </p:childTnLst>
                                </p:cTn>
                              </p:par>
                            </p:childTnLst>
                          </p:cTn>
                        </p:par>
                        <p:par>
                          <p:cTn id="61" fill="hold">
                            <p:stCondLst>
                              <p:cond delay="6000"/>
                            </p:stCondLst>
                            <p:childTnLst>
                              <p:par>
                                <p:cTn id="62" presetID="17" presetClass="entr" presetSubtype="10" fill="hold" grpId="0" nodeType="afterEffect">
                                  <p:stCondLst>
                                    <p:cond delay="0"/>
                                  </p:stCondLst>
                                  <p:childTnLst>
                                    <p:set>
                                      <p:cBhvr>
                                        <p:cTn id="63" dur="1" fill="hold">
                                          <p:stCondLst>
                                            <p:cond delay="0"/>
                                          </p:stCondLst>
                                        </p:cTn>
                                        <p:tgtEl>
                                          <p:spTgt spid="31754"/>
                                        </p:tgtEl>
                                        <p:attrNameLst>
                                          <p:attrName>style.visibility</p:attrName>
                                        </p:attrNameLst>
                                      </p:cBhvr>
                                      <p:to>
                                        <p:strVal val="visible"/>
                                      </p:to>
                                    </p:set>
                                    <p:anim calcmode="lin" valueType="num">
                                      <p:cBhvr>
                                        <p:cTn id="64" dur="500" fill="hold"/>
                                        <p:tgtEl>
                                          <p:spTgt spid="31754"/>
                                        </p:tgtEl>
                                        <p:attrNameLst>
                                          <p:attrName>ppt_w</p:attrName>
                                        </p:attrNameLst>
                                      </p:cBhvr>
                                      <p:tavLst>
                                        <p:tav tm="0">
                                          <p:val>
                                            <p:fltVal val="0.000000"/>
                                          </p:val>
                                        </p:tav>
                                        <p:tav tm="100000">
                                          <p:val>
                                            <p:strVal val="#ppt_w"/>
                                          </p:val>
                                        </p:tav>
                                      </p:tavLst>
                                    </p:anim>
                                    <p:anim calcmode="lin" valueType="num">
                                      <p:cBhvr>
                                        <p:cTn id="65" dur="500" fill="hold"/>
                                        <p:tgtEl>
                                          <p:spTgt spid="31754"/>
                                        </p:tgtEl>
                                        <p:attrNameLst>
                                          <p:attrName>ppt_h</p:attrName>
                                        </p:attrNameLst>
                                      </p:cBhvr>
                                      <p:tavLst>
                                        <p:tav tm="0">
                                          <p:val>
                                            <p:strVal val="#ppt_h"/>
                                          </p:val>
                                        </p:tav>
                                        <p:tav tm="100000">
                                          <p:val>
                                            <p:strVal val="#ppt_h"/>
                                          </p:val>
                                        </p:tav>
                                      </p:tavLst>
                                    </p:anim>
                                  </p:childTnLst>
                                </p:cTn>
                              </p:par>
                            </p:childTnLst>
                          </p:cTn>
                        </p:par>
                        <p:par>
                          <p:cTn id="66" fill="hold">
                            <p:stCondLst>
                              <p:cond delay="6500"/>
                            </p:stCondLst>
                            <p:childTnLst>
                              <p:par>
                                <p:cTn id="67" presetID="17" presetClass="entr" presetSubtype="1" fill="hold" nodeType="afterEffect">
                                  <p:stCondLst>
                                    <p:cond delay="0"/>
                                  </p:stCondLst>
                                  <p:childTnLst>
                                    <p:set>
                                      <p:cBhvr>
                                        <p:cTn id="68" dur="1" fill="hold">
                                          <p:stCondLst>
                                            <p:cond delay="0"/>
                                          </p:stCondLst>
                                        </p:cTn>
                                        <p:tgtEl>
                                          <p:spTgt spid="31750"/>
                                        </p:tgtEl>
                                        <p:attrNameLst>
                                          <p:attrName>style.visibility</p:attrName>
                                        </p:attrNameLst>
                                      </p:cBhvr>
                                      <p:to>
                                        <p:strVal val="visible"/>
                                      </p:to>
                                    </p:set>
                                    <p:anim calcmode="lin" valueType="num">
                                      <p:cBhvr>
                                        <p:cTn id="69" dur="500" fill="hold"/>
                                        <p:tgtEl>
                                          <p:spTgt spid="31750"/>
                                        </p:tgtEl>
                                        <p:attrNameLst>
                                          <p:attrName>ppt_x</p:attrName>
                                        </p:attrNameLst>
                                      </p:cBhvr>
                                      <p:tavLst>
                                        <p:tav tm="0">
                                          <p:val>
                                            <p:strVal val="#ppt_x"/>
                                          </p:val>
                                        </p:tav>
                                        <p:tav tm="100000">
                                          <p:val>
                                            <p:strVal val="#ppt_x"/>
                                          </p:val>
                                        </p:tav>
                                      </p:tavLst>
                                    </p:anim>
                                    <p:anim calcmode="lin" valueType="num">
                                      <p:cBhvr>
                                        <p:cTn id="70" dur="500" fill="hold"/>
                                        <p:tgtEl>
                                          <p:spTgt spid="31750"/>
                                        </p:tgtEl>
                                        <p:attrNameLst>
                                          <p:attrName>ppt_y</p:attrName>
                                        </p:attrNameLst>
                                      </p:cBhvr>
                                      <p:tavLst>
                                        <p:tav tm="0">
                                          <p:val>
                                            <p:strVal val="#ppt_y-#ppt_h/2"/>
                                          </p:val>
                                        </p:tav>
                                        <p:tav tm="100000">
                                          <p:val>
                                            <p:strVal val="#ppt_y"/>
                                          </p:val>
                                        </p:tav>
                                      </p:tavLst>
                                    </p:anim>
                                    <p:anim calcmode="lin" valueType="num">
                                      <p:cBhvr>
                                        <p:cTn id="71" dur="500" fill="hold"/>
                                        <p:tgtEl>
                                          <p:spTgt spid="31750"/>
                                        </p:tgtEl>
                                        <p:attrNameLst>
                                          <p:attrName>ppt_w</p:attrName>
                                        </p:attrNameLst>
                                      </p:cBhvr>
                                      <p:tavLst>
                                        <p:tav tm="0">
                                          <p:val>
                                            <p:strVal val="#ppt_w"/>
                                          </p:val>
                                        </p:tav>
                                        <p:tav tm="100000">
                                          <p:val>
                                            <p:strVal val="#ppt_w"/>
                                          </p:val>
                                        </p:tav>
                                      </p:tavLst>
                                    </p:anim>
                                    <p:anim calcmode="lin" valueType="num">
                                      <p:cBhvr>
                                        <p:cTn id="72" dur="500" fill="hold"/>
                                        <p:tgtEl>
                                          <p:spTgt spid="31750"/>
                                        </p:tgtEl>
                                        <p:attrNameLst>
                                          <p:attrName>ppt_h</p:attrName>
                                        </p:attrNameLst>
                                      </p:cBhvr>
                                      <p:tavLst>
                                        <p:tav tm="0">
                                          <p:val>
                                            <p:fltVal val="0.000000"/>
                                          </p:val>
                                        </p:tav>
                                        <p:tav tm="100000">
                                          <p:val>
                                            <p:strVal val="#ppt_h"/>
                                          </p:val>
                                        </p:tav>
                                      </p:tavLst>
                                    </p:anim>
                                  </p:childTnLst>
                                </p:cTn>
                              </p:par>
                            </p:childTnLst>
                          </p:cTn>
                        </p:par>
                        <p:par>
                          <p:cTn id="73" fill="hold">
                            <p:stCondLst>
                              <p:cond delay="7000"/>
                            </p:stCondLst>
                            <p:childTnLst>
                              <p:par>
                                <p:cTn id="74" presetID="16" presetClass="entr" presetSubtype="37" fill="hold" nodeType="afterEffect">
                                  <p:stCondLst>
                                    <p:cond delay="0"/>
                                  </p:stCondLst>
                                  <p:childTnLst>
                                    <p:set>
                                      <p:cBhvr>
                                        <p:cTn id="75" dur="1" fill="hold">
                                          <p:stCondLst>
                                            <p:cond delay="0"/>
                                          </p:stCondLst>
                                        </p:cTn>
                                        <p:tgtEl>
                                          <p:spTgt spid="31760"/>
                                        </p:tgtEl>
                                        <p:attrNameLst>
                                          <p:attrName>style.visibility</p:attrName>
                                        </p:attrNameLst>
                                      </p:cBhvr>
                                      <p:to>
                                        <p:strVal val="visible"/>
                                      </p:to>
                                    </p:set>
                                    <p:animEffect transition="in" filter="barn(outVertical)">
                                      <p:cBhvr>
                                        <p:cTn id="76" dur="500"/>
                                        <p:tgtEl>
                                          <p:spTgt spid="31760"/>
                                        </p:tgtEl>
                                      </p:cBhvr>
                                    </p:animEffect>
                                  </p:childTnLst>
                                </p:cTn>
                              </p:par>
                            </p:childTnLst>
                          </p:cTn>
                        </p:par>
                        <p:par>
                          <p:cTn id="77" fill="hold">
                            <p:stCondLst>
                              <p:cond delay="7500"/>
                            </p:stCondLst>
                            <p:childTnLst>
                              <p:par>
                                <p:cTn id="78" presetID="17" presetClass="entr" presetSubtype="10" fill="hold" grpId="0" nodeType="afterEffect">
                                  <p:stCondLst>
                                    <p:cond delay="0"/>
                                  </p:stCondLst>
                                  <p:childTnLst>
                                    <p:set>
                                      <p:cBhvr>
                                        <p:cTn id="79" dur="1" fill="hold">
                                          <p:stCondLst>
                                            <p:cond delay="0"/>
                                          </p:stCondLst>
                                        </p:cTn>
                                        <p:tgtEl>
                                          <p:spTgt spid="31755"/>
                                        </p:tgtEl>
                                        <p:attrNameLst>
                                          <p:attrName>style.visibility</p:attrName>
                                        </p:attrNameLst>
                                      </p:cBhvr>
                                      <p:to>
                                        <p:strVal val="visible"/>
                                      </p:to>
                                    </p:set>
                                    <p:anim calcmode="lin" valueType="num">
                                      <p:cBhvr>
                                        <p:cTn id="80" dur="500" fill="hold"/>
                                        <p:tgtEl>
                                          <p:spTgt spid="31755"/>
                                        </p:tgtEl>
                                        <p:attrNameLst>
                                          <p:attrName>ppt_w</p:attrName>
                                        </p:attrNameLst>
                                      </p:cBhvr>
                                      <p:tavLst>
                                        <p:tav tm="0">
                                          <p:val>
                                            <p:fltVal val="0.000000"/>
                                          </p:val>
                                        </p:tav>
                                        <p:tav tm="100000">
                                          <p:val>
                                            <p:strVal val="#ppt_w"/>
                                          </p:val>
                                        </p:tav>
                                      </p:tavLst>
                                    </p:anim>
                                    <p:anim calcmode="lin" valueType="num">
                                      <p:cBhvr>
                                        <p:cTn id="81" dur="500" fill="hold"/>
                                        <p:tgtEl>
                                          <p:spTgt spid="31755"/>
                                        </p:tgtEl>
                                        <p:attrNameLst>
                                          <p:attrName>ppt_h</p:attrName>
                                        </p:attrNameLst>
                                      </p:cBhvr>
                                      <p:tavLst>
                                        <p:tav tm="0">
                                          <p:val>
                                            <p:strVal val="#ppt_h"/>
                                          </p:val>
                                        </p:tav>
                                        <p:tav tm="100000">
                                          <p:val>
                                            <p:strVal val="#ppt_h"/>
                                          </p:val>
                                        </p:tav>
                                      </p:tavLst>
                                    </p:anim>
                                  </p:childTnLst>
                                </p:cTn>
                              </p:par>
                            </p:childTnLst>
                          </p:cTn>
                        </p:par>
                        <p:par>
                          <p:cTn id="82" fill="hold">
                            <p:stCondLst>
                              <p:cond delay="8000"/>
                            </p:stCondLst>
                            <p:childTnLst>
                              <p:par>
                                <p:cTn id="83" presetID="17" presetClass="entr" presetSubtype="1" fill="hold" nodeType="afterEffect">
                                  <p:stCondLst>
                                    <p:cond delay="0"/>
                                  </p:stCondLst>
                                  <p:childTnLst>
                                    <p:set>
                                      <p:cBhvr>
                                        <p:cTn id="84" dur="1" fill="hold">
                                          <p:stCondLst>
                                            <p:cond delay="0"/>
                                          </p:stCondLst>
                                        </p:cTn>
                                        <p:tgtEl>
                                          <p:spTgt spid="31751"/>
                                        </p:tgtEl>
                                        <p:attrNameLst>
                                          <p:attrName>style.visibility</p:attrName>
                                        </p:attrNameLst>
                                      </p:cBhvr>
                                      <p:to>
                                        <p:strVal val="visible"/>
                                      </p:to>
                                    </p:set>
                                    <p:anim calcmode="lin" valueType="num">
                                      <p:cBhvr>
                                        <p:cTn id="85" dur="500" fill="hold"/>
                                        <p:tgtEl>
                                          <p:spTgt spid="31751"/>
                                        </p:tgtEl>
                                        <p:attrNameLst>
                                          <p:attrName>ppt_x</p:attrName>
                                        </p:attrNameLst>
                                      </p:cBhvr>
                                      <p:tavLst>
                                        <p:tav tm="0">
                                          <p:val>
                                            <p:strVal val="#ppt_x"/>
                                          </p:val>
                                        </p:tav>
                                        <p:tav tm="100000">
                                          <p:val>
                                            <p:strVal val="#ppt_x"/>
                                          </p:val>
                                        </p:tav>
                                      </p:tavLst>
                                    </p:anim>
                                    <p:anim calcmode="lin" valueType="num">
                                      <p:cBhvr>
                                        <p:cTn id="86" dur="500" fill="hold"/>
                                        <p:tgtEl>
                                          <p:spTgt spid="31751"/>
                                        </p:tgtEl>
                                        <p:attrNameLst>
                                          <p:attrName>ppt_y</p:attrName>
                                        </p:attrNameLst>
                                      </p:cBhvr>
                                      <p:tavLst>
                                        <p:tav tm="0">
                                          <p:val>
                                            <p:strVal val="#ppt_y-#ppt_h/2"/>
                                          </p:val>
                                        </p:tav>
                                        <p:tav tm="100000">
                                          <p:val>
                                            <p:strVal val="#ppt_y"/>
                                          </p:val>
                                        </p:tav>
                                      </p:tavLst>
                                    </p:anim>
                                    <p:anim calcmode="lin" valueType="num">
                                      <p:cBhvr>
                                        <p:cTn id="87" dur="500" fill="hold"/>
                                        <p:tgtEl>
                                          <p:spTgt spid="31751"/>
                                        </p:tgtEl>
                                        <p:attrNameLst>
                                          <p:attrName>ppt_w</p:attrName>
                                        </p:attrNameLst>
                                      </p:cBhvr>
                                      <p:tavLst>
                                        <p:tav tm="0">
                                          <p:val>
                                            <p:strVal val="#ppt_w"/>
                                          </p:val>
                                        </p:tav>
                                        <p:tav tm="100000">
                                          <p:val>
                                            <p:strVal val="#ppt_w"/>
                                          </p:val>
                                        </p:tav>
                                      </p:tavLst>
                                    </p:anim>
                                    <p:anim calcmode="lin" valueType="num">
                                      <p:cBhvr>
                                        <p:cTn id="88" dur="500" fill="hold"/>
                                        <p:tgtEl>
                                          <p:spTgt spid="31751"/>
                                        </p:tgtEl>
                                        <p:attrNameLst>
                                          <p:attrName>ppt_h</p:attrName>
                                        </p:attrNameLst>
                                      </p:cBhvr>
                                      <p:tavLst>
                                        <p:tav tm="0">
                                          <p:val>
                                            <p:fltVal val="0.000000"/>
                                          </p:val>
                                        </p:tav>
                                        <p:tav tm="100000">
                                          <p:val>
                                            <p:strVal val="#ppt_h"/>
                                          </p:val>
                                        </p:tav>
                                      </p:tavLst>
                                    </p:anim>
                                  </p:childTnLst>
                                </p:cTn>
                              </p:par>
                            </p:childTnLst>
                          </p:cTn>
                        </p:par>
                        <p:par>
                          <p:cTn id="89" fill="hold">
                            <p:stCondLst>
                              <p:cond delay="8500"/>
                            </p:stCondLst>
                            <p:childTnLst>
                              <p:par>
                                <p:cTn id="90" presetID="16" presetClass="entr" presetSubtype="37" fill="hold" nodeType="afterEffect">
                                  <p:stCondLst>
                                    <p:cond delay="0"/>
                                  </p:stCondLst>
                                  <p:childTnLst>
                                    <p:set>
                                      <p:cBhvr>
                                        <p:cTn id="91" dur="1" fill="hold">
                                          <p:stCondLst>
                                            <p:cond delay="0"/>
                                          </p:stCondLst>
                                        </p:cTn>
                                        <p:tgtEl>
                                          <p:spTgt spid="31763"/>
                                        </p:tgtEl>
                                        <p:attrNameLst>
                                          <p:attrName>style.visibility</p:attrName>
                                        </p:attrNameLst>
                                      </p:cBhvr>
                                      <p:to>
                                        <p:strVal val="visible"/>
                                      </p:to>
                                    </p:set>
                                    <p:animEffect transition="in" filter="barn(outVertical)">
                                      <p:cBhvr>
                                        <p:cTn id="92" dur="500"/>
                                        <p:tgtEl>
                                          <p:spTgt spid="31763"/>
                                        </p:tgtEl>
                                      </p:cBhvr>
                                    </p:animEffect>
                                  </p:childTnLst>
                                </p:cTn>
                              </p:par>
                            </p:childTnLst>
                          </p:cTn>
                        </p:par>
                        <p:par>
                          <p:cTn id="93" fill="hold">
                            <p:stCondLst>
                              <p:cond delay="9000"/>
                            </p:stCondLst>
                            <p:childTnLst>
                              <p:par>
                                <p:cTn id="94" presetID="17" presetClass="entr" presetSubtype="10" fill="hold" grpId="0" nodeType="afterEffect">
                                  <p:stCondLst>
                                    <p:cond delay="0"/>
                                  </p:stCondLst>
                                  <p:childTnLst>
                                    <p:set>
                                      <p:cBhvr>
                                        <p:cTn id="95" dur="1" fill="hold">
                                          <p:stCondLst>
                                            <p:cond delay="0"/>
                                          </p:stCondLst>
                                        </p:cTn>
                                        <p:tgtEl>
                                          <p:spTgt spid="31756"/>
                                        </p:tgtEl>
                                        <p:attrNameLst>
                                          <p:attrName>style.visibility</p:attrName>
                                        </p:attrNameLst>
                                      </p:cBhvr>
                                      <p:to>
                                        <p:strVal val="visible"/>
                                      </p:to>
                                    </p:set>
                                    <p:anim calcmode="lin" valueType="num">
                                      <p:cBhvr>
                                        <p:cTn id="96" dur="500" fill="hold"/>
                                        <p:tgtEl>
                                          <p:spTgt spid="31756"/>
                                        </p:tgtEl>
                                        <p:attrNameLst>
                                          <p:attrName>ppt_w</p:attrName>
                                        </p:attrNameLst>
                                      </p:cBhvr>
                                      <p:tavLst>
                                        <p:tav tm="0">
                                          <p:val>
                                            <p:fltVal val="0.000000"/>
                                          </p:val>
                                        </p:tav>
                                        <p:tav tm="100000">
                                          <p:val>
                                            <p:strVal val="#ppt_w"/>
                                          </p:val>
                                        </p:tav>
                                      </p:tavLst>
                                    </p:anim>
                                    <p:anim calcmode="lin" valueType="num">
                                      <p:cBhvr>
                                        <p:cTn id="97" dur="500" fill="hold"/>
                                        <p:tgtEl>
                                          <p:spTgt spid="31756"/>
                                        </p:tgtEl>
                                        <p:attrNameLst>
                                          <p:attrName>ppt_h</p:attrName>
                                        </p:attrNameLst>
                                      </p:cBhvr>
                                      <p:tavLst>
                                        <p:tav tm="0">
                                          <p:val>
                                            <p:strVal val="#ppt_h"/>
                                          </p:val>
                                        </p:tav>
                                        <p:tav tm="100000">
                                          <p:val>
                                            <p:strVal val="#ppt_h"/>
                                          </p:val>
                                        </p:tav>
                                      </p:tavLst>
                                    </p:anim>
                                  </p:childTnLst>
                                </p:cTn>
                              </p:par>
                            </p:childTnLst>
                          </p:cTn>
                        </p:par>
                        <p:par>
                          <p:cTn id="98" fill="hold">
                            <p:stCondLst>
                              <p:cond delay="9500"/>
                            </p:stCondLst>
                            <p:childTnLst>
                              <p:par>
                                <p:cTn id="99" presetID="16" presetClass="entr" presetSubtype="37" fill="hold" grpId="0" nodeType="afterEffect">
                                  <p:stCondLst>
                                    <p:cond delay="0"/>
                                  </p:stCondLst>
                                  <p:childTnLst>
                                    <p:set>
                                      <p:cBhvr>
                                        <p:cTn id="100" dur="1" fill="hold">
                                          <p:stCondLst>
                                            <p:cond delay="0"/>
                                          </p:stCondLst>
                                        </p:cTn>
                                        <p:tgtEl>
                                          <p:spTgt spid="31766"/>
                                        </p:tgtEl>
                                        <p:attrNameLst>
                                          <p:attrName>style.visibility</p:attrName>
                                        </p:attrNameLst>
                                      </p:cBhvr>
                                      <p:to>
                                        <p:strVal val="visible"/>
                                      </p:to>
                                    </p:set>
                                    <p:animEffect transition="in" filter="barn(outVertical)">
                                      <p:cBhvr>
                                        <p:cTn id="101" dur="500"/>
                                        <p:tgtEl>
                                          <p:spTgt spid="31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4" grpId="0" bldLvl="0" animBg="1"/>
      <p:bldP spid="31755" grpId="0" bldLvl="0" animBg="1"/>
      <p:bldP spid="31756" grpId="0" bldLvl="0" animBg="1"/>
      <p:bldP spid="3176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770" name="组合 32769"/>
          <p:cNvGrpSpPr/>
          <p:nvPr/>
        </p:nvGrpSpPr>
        <p:grpSpPr>
          <a:xfrm>
            <a:off x="6553200" y="1752600"/>
            <a:ext cx="3810000" cy="3162300"/>
            <a:chOff x="3168" y="1104"/>
            <a:chExt cx="2400" cy="1992"/>
          </a:xfrm>
        </p:grpSpPr>
        <p:grpSp>
          <p:nvGrpSpPr>
            <p:cNvPr id="58370" name="组合 32770"/>
            <p:cNvGrpSpPr/>
            <p:nvPr/>
          </p:nvGrpSpPr>
          <p:grpSpPr>
            <a:xfrm>
              <a:off x="3168" y="1104"/>
              <a:ext cx="2160" cy="1872"/>
              <a:chOff x="2448" y="1008"/>
              <a:chExt cx="2016" cy="1872"/>
            </a:xfrm>
          </p:grpSpPr>
          <p:pic>
            <p:nvPicPr>
              <p:cNvPr id="58371" name="内容占位符 32771" descr="u=4091185122,1902312975&amp;gp=6">
                <a:hlinkClick r:id="rId1"/>
              </p:cNvPr>
              <p:cNvPicPr>
                <a:picLocks noGrp="1" noChangeAspect="1"/>
              </p:cNvPicPr>
              <p:nvPr>
                <p:ph sz="quarter" idx="4294967295"/>
              </p:nvPr>
            </p:nvPicPr>
            <p:blipFill>
              <a:blip r:embed="rId2"/>
              <a:stretch>
                <a:fillRect/>
              </a:stretch>
            </p:blipFill>
            <p:spPr>
              <a:xfrm>
                <a:off x="2448" y="1008"/>
                <a:ext cx="1304" cy="1872"/>
              </a:xfrm>
            </p:spPr>
          </p:pic>
          <p:pic>
            <p:nvPicPr>
              <p:cNvPr id="58372" name="内容占位符 32772" descr="it?u=2095250098,3651245728">
                <a:hlinkClick r:id="rId3"/>
              </p:cNvPr>
              <p:cNvPicPr>
                <a:picLocks noGrp="1" noChangeAspect="1"/>
              </p:cNvPicPr>
              <p:nvPr>
                <p:ph sz="quarter" idx="4294967295"/>
              </p:nvPr>
            </p:nvPicPr>
            <p:blipFill>
              <a:blip r:embed="rId4"/>
              <a:stretch>
                <a:fillRect/>
              </a:stretch>
            </p:blipFill>
            <p:spPr>
              <a:xfrm>
                <a:off x="3024" y="1008"/>
                <a:ext cx="1440" cy="1440"/>
              </a:xfrm>
            </p:spPr>
          </p:pic>
        </p:grpSp>
        <p:sp>
          <p:nvSpPr>
            <p:cNvPr id="32774" name="文本框 32773"/>
            <p:cNvSpPr txBox="1"/>
            <p:nvPr/>
          </p:nvSpPr>
          <p:spPr>
            <a:xfrm>
              <a:off x="4512" y="2496"/>
              <a:ext cx="1056" cy="600"/>
            </a:xfrm>
            <a:prstGeom prst="rect">
              <a:avLst/>
            </a:prstGeom>
            <a:noFill/>
            <a:ln w="9525" cap="flat" cmpd="sng">
              <a:solidFill>
                <a:schemeClr val="tx1"/>
              </a:solidFill>
              <a:prstDash val="solid"/>
              <a:miter/>
              <a:headEnd type="none" w="med" len="med"/>
              <a:tailEnd type="none" w="med" len="med"/>
            </a:ln>
          </p:spPr>
          <p:txBody>
            <a:bodyPr>
              <a:spAutoFit/>
            </a:bodyPr>
            <a:p>
              <a:pPr marR="0" defTabSz="914400">
                <a:spcBef>
                  <a:spcPct val="50000"/>
                </a:spcBef>
                <a:buClrTx/>
                <a:buSzTx/>
                <a:buFontTx/>
              </a:pPr>
              <a:r>
                <a:rPr kumimoji="0" lang="zh-CN" altLang="en-US" sz="2800"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广义狭义相对论</a:t>
              </a:r>
              <a:endParaRPr kumimoji="0" lang="zh-CN" altLang="en-US" sz="2800"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grpSp>
      <p:grpSp>
        <p:nvGrpSpPr>
          <p:cNvPr id="32775" name="组合 32774"/>
          <p:cNvGrpSpPr/>
          <p:nvPr/>
        </p:nvGrpSpPr>
        <p:grpSpPr>
          <a:xfrm>
            <a:off x="1981200" y="1905000"/>
            <a:ext cx="5943600" cy="4645025"/>
            <a:chOff x="144" y="1194"/>
            <a:chExt cx="3744" cy="2926"/>
          </a:xfrm>
        </p:grpSpPr>
        <p:sp>
          <p:nvSpPr>
            <p:cNvPr id="58375" name="任意多边形 32775"/>
            <p:cNvSpPr>
              <a:spLocks noEditPoints="1"/>
            </p:cNvSpPr>
            <p:nvPr/>
          </p:nvSpPr>
          <p:spPr>
            <a:xfrm>
              <a:off x="144" y="1296"/>
              <a:ext cx="3744" cy="2544"/>
            </a:xfrm>
            <a:custGeom>
              <a:avLst/>
              <a:gdLst/>
              <a:ahLst/>
              <a:cxnLst/>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accent2"/>
                </a:gs>
                <a:gs pos="100000">
                  <a:schemeClr val="hlink"/>
                </a:gs>
              </a:gsLst>
              <a:lin ang="5400000" scaled="1"/>
              <a:tileRect/>
            </a:gradFill>
            <a:ln w="0">
              <a:noFill/>
            </a:ln>
            <a:effectLst>
              <a:outerShdw dist="206741" dir="8249373" algn="ctr" rotWithShape="0">
                <a:srgbClr val="000000">
                  <a:alpha val="50000"/>
                </a:srgbClr>
              </a:outerShdw>
            </a:effectLst>
          </p:spPr>
          <p:txBody>
            <a:bodyPr/>
            <a:p>
              <a:endParaRPr lang="zh-CN" altLang="en-US"/>
            </a:p>
          </p:txBody>
        </p:sp>
        <p:sp>
          <p:nvSpPr>
            <p:cNvPr id="58376" name="椭圆 32776"/>
            <p:cNvSpPr/>
            <p:nvPr/>
          </p:nvSpPr>
          <p:spPr>
            <a:xfrm rot="-723406">
              <a:off x="1977" y="3700"/>
              <a:ext cx="906" cy="420"/>
            </a:xfrm>
            <a:prstGeom prst="ellipse">
              <a:avLst/>
            </a:prstGeom>
            <a:solidFill>
              <a:srgbClr val="0F2145">
                <a:alpha val="29999"/>
              </a:srgbClr>
            </a:solidFill>
            <a:ln w="9525">
              <a:noFill/>
            </a:ln>
          </p:spPr>
          <p:txBody>
            <a:bodyPr anchor="t"/>
            <a:p>
              <a:pPr eaLnBrk="0" hangingPunct="0"/>
              <a:endParaRPr lang="zh-CN" altLang="en-US">
                <a:latin typeface="等线"/>
                <a:ea typeface="等线"/>
              </a:endParaRPr>
            </a:p>
          </p:txBody>
        </p:sp>
        <p:sp>
          <p:nvSpPr>
            <p:cNvPr id="58377" name="椭圆 32777"/>
            <p:cNvSpPr/>
            <p:nvPr/>
          </p:nvSpPr>
          <p:spPr>
            <a:xfrm>
              <a:off x="1934" y="2932"/>
              <a:ext cx="1074" cy="1075"/>
            </a:xfrm>
            <a:prstGeom prst="ellipse">
              <a:avLst/>
            </a:prstGeom>
            <a:gradFill rotWithShape="1">
              <a:gsLst>
                <a:gs pos="0">
                  <a:srgbClr val="636869"/>
                </a:gs>
                <a:gs pos="100000">
                  <a:srgbClr val="D6E1E2"/>
                </a:gs>
              </a:gsLst>
              <a:lin ang="5400000" scaled="1"/>
              <a:tileRect/>
            </a:gradFill>
            <a:ln w="9525">
              <a:noFill/>
            </a:ln>
          </p:spPr>
          <p:txBody>
            <a:bodyPr anchor="t"/>
            <a:p>
              <a:pPr eaLnBrk="0" hangingPunct="0"/>
              <a:endParaRPr lang="zh-CN" altLang="en-US">
                <a:latin typeface="等线"/>
                <a:ea typeface="等线"/>
              </a:endParaRPr>
            </a:p>
          </p:txBody>
        </p:sp>
        <p:sp>
          <p:nvSpPr>
            <p:cNvPr id="58378" name="椭圆 32778"/>
            <p:cNvSpPr/>
            <p:nvPr/>
          </p:nvSpPr>
          <p:spPr>
            <a:xfrm>
              <a:off x="1947" y="2938"/>
              <a:ext cx="1049" cy="1048"/>
            </a:xfrm>
            <a:prstGeom prst="ellipse">
              <a:avLst/>
            </a:prstGeom>
            <a:gradFill rotWithShape="1">
              <a:gsLst>
                <a:gs pos="0">
                  <a:srgbClr val="D6E1E2">
                    <a:alpha val="0"/>
                  </a:srgbClr>
                </a:gs>
                <a:gs pos="100000">
                  <a:srgbClr val="F1F5F5"/>
                </a:gs>
              </a:gsLst>
              <a:lin ang="5400000" scaled="1"/>
              <a:tileRect/>
            </a:gradFill>
            <a:ln w="9525">
              <a:noFill/>
            </a:ln>
          </p:spPr>
          <p:txBody>
            <a:bodyPr anchor="t"/>
            <a:p>
              <a:pPr eaLnBrk="0" hangingPunct="0"/>
              <a:endParaRPr lang="zh-CN" altLang="en-US">
                <a:latin typeface="等线"/>
                <a:ea typeface="等线"/>
              </a:endParaRPr>
            </a:p>
          </p:txBody>
        </p:sp>
        <p:sp>
          <p:nvSpPr>
            <p:cNvPr id="58379" name="椭圆 32779"/>
            <p:cNvSpPr/>
            <p:nvPr/>
          </p:nvSpPr>
          <p:spPr>
            <a:xfrm>
              <a:off x="1920" y="2832"/>
              <a:ext cx="998" cy="980"/>
            </a:xfrm>
            <a:prstGeom prst="ellipse">
              <a:avLst/>
            </a:prstGeom>
            <a:gradFill rotWithShape="1">
              <a:gsLst>
                <a:gs pos="0">
                  <a:srgbClr val="AAB2B3"/>
                </a:gs>
                <a:gs pos="100000">
                  <a:srgbClr val="D6E1E2">
                    <a:alpha val="48000"/>
                  </a:srgbClr>
                </a:gs>
              </a:gsLst>
              <a:lin ang="5400000" scaled="1"/>
              <a:tileRect/>
            </a:gradFill>
            <a:ln w="9525">
              <a:noFill/>
            </a:ln>
          </p:spPr>
          <p:txBody>
            <a:bodyPr anchor="t"/>
            <a:p>
              <a:pPr eaLnBrk="0" hangingPunct="0"/>
              <a:endParaRPr lang="zh-CN" altLang="en-US">
                <a:latin typeface="等线"/>
                <a:ea typeface="等线"/>
              </a:endParaRPr>
            </a:p>
          </p:txBody>
        </p:sp>
        <p:sp>
          <p:nvSpPr>
            <p:cNvPr id="58380" name="椭圆 32780"/>
            <p:cNvSpPr/>
            <p:nvPr/>
          </p:nvSpPr>
          <p:spPr>
            <a:xfrm>
              <a:off x="1920" y="2976"/>
              <a:ext cx="888" cy="795"/>
            </a:xfrm>
            <a:prstGeom prst="ellipse">
              <a:avLst/>
            </a:prstGeom>
            <a:gradFill rotWithShape="1">
              <a:gsLst>
                <a:gs pos="0">
                  <a:srgbClr val="FFFFFF"/>
                </a:gs>
                <a:gs pos="100000">
                  <a:srgbClr val="D6E1E2">
                    <a:alpha val="37999"/>
                  </a:srgbClr>
                </a:gs>
              </a:gsLst>
              <a:lin ang="5400000" scaled="1"/>
              <a:tileRect/>
            </a:gradFill>
            <a:ln w="9525">
              <a:noFill/>
            </a:ln>
          </p:spPr>
          <p:txBody>
            <a:bodyPr anchor="t"/>
            <a:p>
              <a:pPr eaLnBrk="0" hangingPunct="0"/>
              <a:endParaRPr lang="zh-CN" altLang="en-US">
                <a:latin typeface="等线"/>
                <a:ea typeface="等线"/>
              </a:endParaRPr>
            </a:p>
          </p:txBody>
        </p:sp>
        <p:sp>
          <p:nvSpPr>
            <p:cNvPr id="32782" name="文本框 32781"/>
            <p:cNvSpPr txBox="1"/>
            <p:nvPr/>
          </p:nvSpPr>
          <p:spPr>
            <a:xfrm>
              <a:off x="2156" y="3281"/>
              <a:ext cx="627" cy="368"/>
            </a:xfrm>
            <a:prstGeom prst="rect">
              <a:avLst/>
            </a:prstGeom>
            <a:noFill/>
            <a:ln w="9525">
              <a:noFill/>
            </a:ln>
          </p:spPr>
          <p:txBody>
            <a:bodyPr wrap="none" anchor="t">
              <a:spAutoFit/>
            </a:bodyPr>
            <a:p>
              <a:pPr marR="0" defTabSz="914400">
                <a:buClrTx/>
                <a:buSzTx/>
                <a:buFontTx/>
              </a:pP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隶书" panose="02010509060101010101" pitchFamily="49" charset="-122"/>
                  <a:cs typeface="+mn-cs"/>
                </a:rPr>
                <a:t>物质</a:t>
              </a:r>
              <a:endParaRPr kumimoji="0" lang="zh-CN" altLang="en-US" sz="3200" kern="1200" cap="none" spc="0" normalizeH="0" baseline="0" noProof="1">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sp>
          <p:nvSpPr>
            <p:cNvPr id="58382" name="椭圆 32782"/>
            <p:cNvSpPr/>
            <p:nvPr/>
          </p:nvSpPr>
          <p:spPr>
            <a:xfrm rot="-772996">
              <a:off x="825" y="3316"/>
              <a:ext cx="714" cy="384"/>
            </a:xfrm>
            <a:prstGeom prst="ellipse">
              <a:avLst/>
            </a:prstGeom>
            <a:solidFill>
              <a:srgbClr val="0F2145">
                <a:alpha val="29999"/>
              </a:srgbClr>
            </a:solidFill>
            <a:ln w="9525">
              <a:noFill/>
            </a:ln>
          </p:spPr>
          <p:txBody>
            <a:bodyPr anchor="t"/>
            <a:p>
              <a:pPr eaLnBrk="0" hangingPunct="0"/>
              <a:endParaRPr lang="zh-CN" altLang="en-US">
                <a:latin typeface="等线"/>
                <a:ea typeface="等线"/>
              </a:endParaRPr>
            </a:p>
          </p:txBody>
        </p:sp>
        <p:grpSp>
          <p:nvGrpSpPr>
            <p:cNvPr id="58383" name="组合 32783"/>
            <p:cNvGrpSpPr/>
            <p:nvPr/>
          </p:nvGrpSpPr>
          <p:grpSpPr>
            <a:xfrm>
              <a:off x="777" y="2692"/>
              <a:ext cx="864" cy="908"/>
              <a:chOff x="732" y="2112"/>
              <a:chExt cx="842" cy="860"/>
            </a:xfrm>
          </p:grpSpPr>
          <p:sp>
            <p:nvSpPr>
              <p:cNvPr id="58384" name="椭圆 32784"/>
              <p:cNvSpPr/>
              <p:nvPr/>
            </p:nvSpPr>
            <p:spPr>
              <a:xfrm>
                <a:off x="732" y="2112"/>
                <a:ext cx="842" cy="860"/>
              </a:xfrm>
              <a:prstGeom prst="ellipse">
                <a:avLst/>
              </a:prstGeom>
              <a:gradFill rotWithShape="1">
                <a:gsLst>
                  <a:gs pos="0">
                    <a:srgbClr val="636869"/>
                  </a:gs>
                  <a:gs pos="100000">
                    <a:srgbClr val="D6E1E2"/>
                  </a:gs>
                </a:gsLst>
                <a:lin ang="5400000" scaled="1"/>
                <a:tileRect/>
              </a:gradFill>
              <a:ln w="9525">
                <a:noFill/>
              </a:ln>
            </p:spPr>
            <p:txBody>
              <a:bodyPr anchor="t"/>
              <a:p>
                <a:pPr eaLnBrk="0" hangingPunct="0"/>
                <a:endParaRPr lang="zh-CN" altLang="en-US">
                  <a:latin typeface="等线"/>
                  <a:ea typeface="等线"/>
                </a:endParaRPr>
              </a:p>
            </p:txBody>
          </p:sp>
          <p:sp>
            <p:nvSpPr>
              <p:cNvPr id="58385" name="椭圆 32785"/>
              <p:cNvSpPr/>
              <p:nvPr/>
            </p:nvSpPr>
            <p:spPr>
              <a:xfrm>
                <a:off x="743" y="2117"/>
                <a:ext cx="821" cy="838"/>
              </a:xfrm>
              <a:prstGeom prst="ellipse">
                <a:avLst/>
              </a:prstGeom>
              <a:gradFill rotWithShape="1">
                <a:gsLst>
                  <a:gs pos="0">
                    <a:srgbClr val="D6E1E2">
                      <a:alpha val="0"/>
                    </a:srgbClr>
                  </a:gs>
                  <a:gs pos="100000">
                    <a:srgbClr val="F1F5F5"/>
                  </a:gs>
                </a:gsLst>
                <a:lin ang="5400000" scaled="1"/>
                <a:tileRect/>
              </a:gradFill>
              <a:ln w="9525">
                <a:noFill/>
              </a:ln>
            </p:spPr>
            <p:txBody>
              <a:bodyPr anchor="t"/>
              <a:p>
                <a:pPr eaLnBrk="0" hangingPunct="0"/>
                <a:endParaRPr lang="zh-CN" altLang="en-US">
                  <a:latin typeface="等线"/>
                  <a:ea typeface="等线"/>
                </a:endParaRPr>
              </a:p>
            </p:txBody>
          </p:sp>
          <p:sp>
            <p:nvSpPr>
              <p:cNvPr id="58386" name="椭圆 32786"/>
              <p:cNvSpPr/>
              <p:nvPr/>
            </p:nvSpPr>
            <p:spPr>
              <a:xfrm>
                <a:off x="751" y="2125"/>
                <a:ext cx="781" cy="784"/>
              </a:xfrm>
              <a:prstGeom prst="ellipse">
                <a:avLst/>
              </a:prstGeom>
              <a:gradFill rotWithShape="1">
                <a:gsLst>
                  <a:gs pos="0">
                    <a:srgbClr val="AAB2B3"/>
                  </a:gs>
                  <a:gs pos="100000">
                    <a:srgbClr val="D6E1E2">
                      <a:alpha val="48000"/>
                    </a:srgbClr>
                  </a:gs>
                </a:gsLst>
                <a:lin ang="5400000" scaled="1"/>
                <a:tileRect/>
              </a:gradFill>
              <a:ln w="9525">
                <a:noFill/>
              </a:ln>
            </p:spPr>
            <p:txBody>
              <a:bodyPr anchor="t"/>
              <a:p>
                <a:pPr eaLnBrk="0" hangingPunct="0"/>
                <a:endParaRPr lang="zh-CN" altLang="en-US">
                  <a:latin typeface="等线"/>
                  <a:ea typeface="等线"/>
                </a:endParaRPr>
              </a:p>
            </p:txBody>
          </p:sp>
          <p:sp>
            <p:nvSpPr>
              <p:cNvPr id="58387" name="椭圆 32787"/>
              <p:cNvSpPr/>
              <p:nvPr/>
            </p:nvSpPr>
            <p:spPr>
              <a:xfrm>
                <a:off x="795" y="2147"/>
                <a:ext cx="695" cy="636"/>
              </a:xfrm>
              <a:prstGeom prst="ellipse">
                <a:avLst/>
              </a:prstGeom>
              <a:gradFill rotWithShape="1">
                <a:gsLst>
                  <a:gs pos="0">
                    <a:srgbClr val="FFFFFF"/>
                  </a:gs>
                  <a:gs pos="100000">
                    <a:srgbClr val="D6E1E2">
                      <a:alpha val="37999"/>
                    </a:srgbClr>
                  </a:gs>
                </a:gsLst>
                <a:lin ang="5400000" scaled="1"/>
                <a:tileRect/>
              </a:gradFill>
              <a:ln w="9525">
                <a:noFill/>
              </a:ln>
            </p:spPr>
            <p:txBody>
              <a:bodyPr anchor="t"/>
              <a:p>
                <a:pPr eaLnBrk="0" hangingPunct="0"/>
                <a:endParaRPr lang="zh-CN" altLang="en-US">
                  <a:latin typeface="等线"/>
                  <a:ea typeface="等线"/>
                </a:endParaRPr>
              </a:p>
            </p:txBody>
          </p:sp>
          <p:sp>
            <p:nvSpPr>
              <p:cNvPr id="32789" name="文本框 32788"/>
              <p:cNvSpPr txBox="1"/>
              <p:nvPr/>
            </p:nvSpPr>
            <p:spPr>
              <a:xfrm>
                <a:off x="833" y="2340"/>
                <a:ext cx="611" cy="348"/>
              </a:xfrm>
              <a:prstGeom prst="rect">
                <a:avLst/>
              </a:prstGeom>
              <a:noFill/>
              <a:ln w="9525">
                <a:noFill/>
              </a:ln>
            </p:spPr>
            <p:txBody>
              <a:bodyPr wrap="none" anchor="t">
                <a:spAutoFit/>
              </a:bodyPr>
              <a:p>
                <a:pPr marR="0" defTabSz="914400">
                  <a:buClrTx/>
                  <a:buSzTx/>
                  <a:buFontTx/>
                </a:pP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隶书" panose="02010509060101010101" pitchFamily="49" charset="-122"/>
                    <a:cs typeface="+mn-cs"/>
                  </a:rPr>
                  <a:t>运动</a:t>
                </a:r>
                <a:endParaRPr kumimoji="0" lang="zh-CN" altLang="en-US" sz="3200" kern="1200" cap="none" spc="0" normalizeH="0" baseline="0" noProof="1">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sp>
          <p:nvSpPr>
            <p:cNvPr id="58389" name="椭圆 32789"/>
            <p:cNvSpPr/>
            <p:nvPr/>
          </p:nvSpPr>
          <p:spPr>
            <a:xfrm>
              <a:off x="273" y="2436"/>
              <a:ext cx="576" cy="336"/>
            </a:xfrm>
            <a:prstGeom prst="ellipse">
              <a:avLst/>
            </a:prstGeom>
            <a:solidFill>
              <a:srgbClr val="0F2145">
                <a:alpha val="29999"/>
              </a:srgbClr>
            </a:solidFill>
            <a:ln w="9525">
              <a:noFill/>
            </a:ln>
          </p:spPr>
          <p:txBody>
            <a:bodyPr anchor="t"/>
            <a:p>
              <a:pPr eaLnBrk="0" hangingPunct="0"/>
              <a:endParaRPr lang="zh-CN" altLang="en-US">
                <a:latin typeface="等线"/>
                <a:ea typeface="等线"/>
              </a:endParaRPr>
            </a:p>
          </p:txBody>
        </p:sp>
        <p:sp>
          <p:nvSpPr>
            <p:cNvPr id="58390" name="椭圆 32790"/>
            <p:cNvSpPr/>
            <p:nvPr/>
          </p:nvSpPr>
          <p:spPr>
            <a:xfrm>
              <a:off x="170" y="2054"/>
              <a:ext cx="874" cy="645"/>
            </a:xfrm>
            <a:prstGeom prst="ellipse">
              <a:avLst/>
            </a:prstGeom>
            <a:gradFill rotWithShape="1">
              <a:gsLst>
                <a:gs pos="0">
                  <a:srgbClr val="636869"/>
                </a:gs>
                <a:gs pos="100000">
                  <a:srgbClr val="D6E1E2"/>
                </a:gs>
              </a:gsLst>
              <a:lin ang="5400000" scaled="1"/>
              <a:tileRect/>
            </a:gradFill>
            <a:ln w="9525">
              <a:noFill/>
            </a:ln>
          </p:spPr>
          <p:txBody>
            <a:bodyPr anchor="t"/>
            <a:p>
              <a:pPr eaLnBrk="0" hangingPunct="0"/>
              <a:endParaRPr lang="zh-CN" altLang="en-US">
                <a:latin typeface="等线"/>
                <a:ea typeface="等线"/>
              </a:endParaRPr>
            </a:p>
          </p:txBody>
        </p:sp>
        <p:sp>
          <p:nvSpPr>
            <p:cNvPr id="58391" name="椭圆 32791"/>
            <p:cNvSpPr/>
            <p:nvPr/>
          </p:nvSpPr>
          <p:spPr>
            <a:xfrm>
              <a:off x="180" y="2057"/>
              <a:ext cx="854" cy="630"/>
            </a:xfrm>
            <a:prstGeom prst="ellipse">
              <a:avLst/>
            </a:prstGeom>
            <a:gradFill rotWithShape="1">
              <a:gsLst>
                <a:gs pos="0">
                  <a:srgbClr val="D6E1E2">
                    <a:alpha val="0"/>
                  </a:srgbClr>
                </a:gs>
                <a:gs pos="100000">
                  <a:srgbClr val="F1F5F5"/>
                </a:gs>
              </a:gsLst>
              <a:lin ang="5400000" scaled="1"/>
              <a:tileRect/>
            </a:gradFill>
            <a:ln w="9525">
              <a:noFill/>
            </a:ln>
          </p:spPr>
          <p:txBody>
            <a:bodyPr anchor="t"/>
            <a:p>
              <a:pPr eaLnBrk="0" hangingPunct="0"/>
              <a:endParaRPr lang="zh-CN" altLang="en-US">
                <a:latin typeface="等线"/>
                <a:ea typeface="等线"/>
              </a:endParaRPr>
            </a:p>
          </p:txBody>
        </p:sp>
        <p:sp>
          <p:nvSpPr>
            <p:cNvPr id="58392" name="椭圆 32792"/>
            <p:cNvSpPr/>
            <p:nvPr/>
          </p:nvSpPr>
          <p:spPr>
            <a:xfrm>
              <a:off x="192" y="2064"/>
              <a:ext cx="812" cy="588"/>
            </a:xfrm>
            <a:prstGeom prst="ellipse">
              <a:avLst/>
            </a:prstGeom>
            <a:gradFill rotWithShape="1">
              <a:gsLst>
                <a:gs pos="0">
                  <a:srgbClr val="AAB2B3"/>
                </a:gs>
                <a:gs pos="100000">
                  <a:srgbClr val="D6E1E2">
                    <a:alpha val="48000"/>
                  </a:srgbClr>
                </a:gs>
              </a:gsLst>
              <a:lin ang="5400000" scaled="1"/>
              <a:tileRect/>
            </a:gradFill>
            <a:ln w="9525">
              <a:noFill/>
            </a:ln>
          </p:spPr>
          <p:txBody>
            <a:bodyPr anchor="t"/>
            <a:p>
              <a:pPr eaLnBrk="0" hangingPunct="0"/>
              <a:endParaRPr lang="zh-CN" altLang="en-US">
                <a:latin typeface="等线"/>
                <a:ea typeface="等线"/>
              </a:endParaRPr>
            </a:p>
          </p:txBody>
        </p:sp>
        <p:sp>
          <p:nvSpPr>
            <p:cNvPr id="58393" name="椭圆 32793"/>
            <p:cNvSpPr/>
            <p:nvPr/>
          </p:nvSpPr>
          <p:spPr>
            <a:xfrm>
              <a:off x="236" y="2080"/>
              <a:ext cx="724" cy="477"/>
            </a:xfrm>
            <a:prstGeom prst="ellipse">
              <a:avLst/>
            </a:prstGeom>
            <a:gradFill rotWithShape="1">
              <a:gsLst>
                <a:gs pos="0">
                  <a:srgbClr val="FFFFFF"/>
                </a:gs>
                <a:gs pos="100000">
                  <a:srgbClr val="D6E1E2">
                    <a:alpha val="37999"/>
                  </a:srgbClr>
                </a:gs>
              </a:gsLst>
              <a:lin ang="5400000" scaled="1"/>
              <a:tileRect/>
            </a:gradFill>
            <a:ln w="9525">
              <a:noFill/>
            </a:ln>
          </p:spPr>
          <p:txBody>
            <a:bodyPr anchor="t"/>
            <a:p>
              <a:pPr eaLnBrk="0" hangingPunct="0"/>
              <a:endParaRPr lang="zh-CN" altLang="en-US">
                <a:latin typeface="等线"/>
                <a:ea typeface="等线"/>
              </a:endParaRPr>
            </a:p>
          </p:txBody>
        </p:sp>
        <p:sp>
          <p:nvSpPr>
            <p:cNvPr id="32795" name="文本框 32794"/>
            <p:cNvSpPr txBox="1"/>
            <p:nvPr/>
          </p:nvSpPr>
          <p:spPr>
            <a:xfrm>
              <a:off x="298" y="2150"/>
              <a:ext cx="627" cy="368"/>
            </a:xfrm>
            <a:prstGeom prst="rect">
              <a:avLst/>
            </a:prstGeom>
            <a:noFill/>
            <a:ln w="9525">
              <a:noFill/>
            </a:ln>
          </p:spPr>
          <p:txBody>
            <a:bodyPr wrap="none" anchor="t">
              <a:spAutoFit/>
            </a:bodyPr>
            <a:p>
              <a:pPr marR="0" defTabSz="914400">
                <a:buClrTx/>
                <a:buSzTx/>
                <a:buFontTx/>
              </a:pP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隶书" panose="02010509060101010101" pitchFamily="49" charset="-122"/>
                  <a:cs typeface="+mn-cs"/>
                </a:rPr>
                <a:t>时间</a:t>
              </a:r>
              <a:endParaRPr kumimoji="0" lang="zh-CN" altLang="en-US" sz="3200" kern="1200" cap="none" spc="0" normalizeH="0" baseline="0" noProof="1">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sp>
          <p:nvSpPr>
            <p:cNvPr id="58395" name="椭圆 32795"/>
            <p:cNvSpPr/>
            <p:nvPr/>
          </p:nvSpPr>
          <p:spPr>
            <a:xfrm>
              <a:off x="720" y="1530"/>
              <a:ext cx="781" cy="226"/>
            </a:xfrm>
            <a:prstGeom prst="ellipse">
              <a:avLst/>
            </a:prstGeom>
            <a:solidFill>
              <a:srgbClr val="0F2145">
                <a:alpha val="29999"/>
              </a:srgbClr>
            </a:solidFill>
            <a:ln w="9525">
              <a:noFill/>
            </a:ln>
          </p:spPr>
          <p:txBody>
            <a:bodyPr anchor="t"/>
            <a:p>
              <a:pPr eaLnBrk="0" hangingPunct="0"/>
              <a:endParaRPr lang="zh-CN" altLang="en-US">
                <a:latin typeface="等线"/>
                <a:ea typeface="等线"/>
              </a:endParaRPr>
            </a:p>
          </p:txBody>
        </p:sp>
        <p:sp>
          <p:nvSpPr>
            <p:cNvPr id="58396" name="椭圆 32796"/>
            <p:cNvSpPr/>
            <p:nvPr/>
          </p:nvSpPr>
          <p:spPr>
            <a:xfrm>
              <a:off x="710" y="1194"/>
              <a:ext cx="864" cy="675"/>
            </a:xfrm>
            <a:prstGeom prst="ellipse">
              <a:avLst/>
            </a:prstGeom>
            <a:gradFill rotWithShape="1">
              <a:gsLst>
                <a:gs pos="0">
                  <a:srgbClr val="636869"/>
                </a:gs>
                <a:gs pos="100000">
                  <a:srgbClr val="D6E1E2"/>
                </a:gs>
              </a:gsLst>
              <a:lin ang="5400000" scaled="1"/>
              <a:tileRect/>
            </a:gradFill>
            <a:ln w="9525">
              <a:noFill/>
            </a:ln>
          </p:spPr>
          <p:txBody>
            <a:bodyPr anchor="t"/>
            <a:p>
              <a:pPr eaLnBrk="0" hangingPunct="0"/>
              <a:endParaRPr lang="zh-CN" altLang="en-US">
                <a:latin typeface="等线"/>
                <a:ea typeface="等线"/>
              </a:endParaRPr>
            </a:p>
          </p:txBody>
        </p:sp>
        <p:sp>
          <p:nvSpPr>
            <p:cNvPr id="58397" name="椭圆 32797"/>
            <p:cNvSpPr/>
            <p:nvPr/>
          </p:nvSpPr>
          <p:spPr>
            <a:xfrm>
              <a:off x="720" y="1200"/>
              <a:ext cx="802" cy="615"/>
            </a:xfrm>
            <a:prstGeom prst="ellipse">
              <a:avLst/>
            </a:prstGeom>
            <a:gradFill rotWithShape="1">
              <a:gsLst>
                <a:gs pos="0">
                  <a:srgbClr val="AAB2B3"/>
                </a:gs>
                <a:gs pos="100000">
                  <a:srgbClr val="D6E1E2">
                    <a:alpha val="48000"/>
                  </a:srgbClr>
                </a:gs>
              </a:gsLst>
              <a:lin ang="5400000" scaled="1"/>
              <a:tileRect/>
            </a:gradFill>
            <a:ln w="9525">
              <a:noFill/>
            </a:ln>
          </p:spPr>
          <p:txBody>
            <a:bodyPr anchor="t"/>
            <a:p>
              <a:pPr eaLnBrk="0" hangingPunct="0"/>
              <a:endParaRPr lang="zh-CN" altLang="en-US">
                <a:latin typeface="等线"/>
                <a:ea typeface="等线"/>
              </a:endParaRPr>
            </a:p>
          </p:txBody>
        </p:sp>
        <p:sp>
          <p:nvSpPr>
            <p:cNvPr id="58398" name="椭圆 32798"/>
            <p:cNvSpPr/>
            <p:nvPr/>
          </p:nvSpPr>
          <p:spPr>
            <a:xfrm>
              <a:off x="743" y="1212"/>
              <a:ext cx="714" cy="497"/>
            </a:xfrm>
            <a:prstGeom prst="ellipse">
              <a:avLst/>
            </a:prstGeom>
            <a:gradFill rotWithShape="1">
              <a:gsLst>
                <a:gs pos="0">
                  <a:srgbClr val="FFFFFF"/>
                </a:gs>
                <a:gs pos="100000">
                  <a:srgbClr val="D6E1E2">
                    <a:alpha val="37999"/>
                  </a:srgbClr>
                </a:gs>
              </a:gsLst>
              <a:lin ang="5400000" scaled="1"/>
              <a:tileRect/>
            </a:gradFill>
            <a:ln w="9525">
              <a:noFill/>
            </a:ln>
          </p:spPr>
          <p:txBody>
            <a:bodyPr anchor="t"/>
            <a:p>
              <a:pPr eaLnBrk="0" hangingPunct="0"/>
              <a:endParaRPr lang="zh-CN" altLang="en-US">
                <a:latin typeface="等线"/>
                <a:ea typeface="等线"/>
              </a:endParaRPr>
            </a:p>
          </p:txBody>
        </p:sp>
        <p:sp>
          <p:nvSpPr>
            <p:cNvPr id="32800" name="文本框 32799"/>
            <p:cNvSpPr txBox="1"/>
            <p:nvPr/>
          </p:nvSpPr>
          <p:spPr>
            <a:xfrm>
              <a:off x="800" y="1277"/>
              <a:ext cx="627" cy="368"/>
            </a:xfrm>
            <a:prstGeom prst="rect">
              <a:avLst/>
            </a:prstGeom>
            <a:noFill/>
            <a:ln w="9525">
              <a:noFill/>
            </a:ln>
          </p:spPr>
          <p:txBody>
            <a:bodyPr wrap="none" anchor="t">
              <a:spAutoFit/>
            </a:bodyPr>
            <a:p>
              <a:pPr marR="0" defTabSz="914400">
                <a:buClrTx/>
                <a:buSzTx/>
                <a:buFontTx/>
              </a:pP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隶书" panose="02010509060101010101" pitchFamily="49" charset="-122"/>
                  <a:cs typeface="+mn-cs"/>
                </a:rPr>
                <a:t>空间</a:t>
              </a:r>
              <a:endParaRPr kumimoji="0" lang="zh-CN" altLang="en-US" sz="3200" kern="1200" cap="none" spc="0" normalizeH="0" baseline="0" noProof="1">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sp>
        <p:nvSpPr>
          <p:cNvPr id="32801" name="文本框 32800"/>
          <p:cNvSpPr txBox="1"/>
          <p:nvPr/>
        </p:nvSpPr>
        <p:spPr>
          <a:xfrm>
            <a:off x="6477000" y="4724400"/>
            <a:ext cx="1295400" cy="368300"/>
          </a:xfrm>
          <a:prstGeom prst="rect">
            <a:avLst/>
          </a:prstGeom>
          <a:noFill/>
          <a:ln w="9525">
            <a:noFill/>
          </a:ln>
        </p:spPr>
        <p:txBody>
          <a:bodyPr>
            <a:spAutoFit/>
          </a:bodyPr>
          <a:p>
            <a:pPr marR="0" defTabSz="914400">
              <a:spcBef>
                <a:spcPct val="50000"/>
              </a:spcBef>
              <a:buClrTx/>
              <a:buSzTx/>
              <a:buFontTx/>
            </a:pPr>
            <a:r>
              <a:rPr kumimoji="0" lang="zh-CN" altLang="en-US" kern="1200" cap="none" spc="0" normalizeH="0" baseline="0" noProof="1" dirty="0">
                <a:effectLst>
                  <a:outerShdw blurRad="38100" dist="38100" dir="2700000">
                    <a:srgbClr val="C0C0C0"/>
                  </a:outerShdw>
                </a:effectLst>
                <a:latin typeface="Arial" panose="020B0604020202020204" pitchFamily="34" charset="0"/>
                <a:ea typeface="隶书" panose="02010509060101010101" pitchFamily="49" charset="-122"/>
                <a:cs typeface="+mn-cs"/>
              </a:rPr>
              <a:t>统一</a:t>
            </a:r>
            <a:endParaRPr kumimoji="0" lang="zh-CN" altLang="en-US" kern="1200" cap="none" spc="0" normalizeH="0" baseline="0" noProof="1" dirty="0">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sp>
        <p:nvSpPr>
          <p:cNvPr id="32803" name="流程图: 可选过程 32802"/>
          <p:cNvSpPr/>
          <p:nvPr/>
        </p:nvSpPr>
        <p:spPr>
          <a:xfrm>
            <a:off x="2286000" y="533400"/>
            <a:ext cx="7010400" cy="801688"/>
          </a:xfrm>
          <a:prstGeom prst="flowChartAlternateProcess">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时间和空间绝对性与相对性关系</a:t>
            </a:r>
            <a:endParaRPr kumimoji="0" lang="zh-CN" altLang="en-US" sz="3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grpSp>
        <p:nvGrpSpPr>
          <p:cNvPr id="32804" name="组合 32803"/>
          <p:cNvGrpSpPr/>
          <p:nvPr/>
        </p:nvGrpSpPr>
        <p:grpSpPr>
          <a:xfrm>
            <a:off x="1524000" y="1254125"/>
            <a:ext cx="9144000" cy="519113"/>
            <a:chOff x="0" y="816"/>
            <a:chExt cx="5760" cy="372"/>
          </a:xfrm>
        </p:grpSpPr>
        <p:pic>
          <p:nvPicPr>
            <p:cNvPr id="58403" name="图片 32804" descr="1118564011"/>
            <p:cNvPicPr>
              <a:picLocks noChangeAspect="1"/>
            </p:cNvPicPr>
            <p:nvPr/>
          </p:nvPicPr>
          <p:blipFill>
            <a:blip r:embed="rId5"/>
            <a:stretch>
              <a:fillRect/>
            </a:stretch>
          </p:blipFill>
          <p:spPr>
            <a:xfrm>
              <a:off x="3426" y="816"/>
              <a:ext cx="2334" cy="372"/>
            </a:xfrm>
            <a:prstGeom prst="rect">
              <a:avLst/>
            </a:prstGeom>
            <a:noFill/>
            <a:ln w="9525">
              <a:noFill/>
            </a:ln>
          </p:spPr>
        </p:pic>
        <p:pic>
          <p:nvPicPr>
            <p:cNvPr id="58404" name="图片 32805" descr="1118564011"/>
            <p:cNvPicPr>
              <a:picLocks noChangeAspect="1"/>
            </p:cNvPicPr>
            <p:nvPr/>
          </p:nvPicPr>
          <p:blipFill>
            <a:blip r:embed="rId5"/>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2804"/>
                                        </p:tgtEl>
                                        <p:attrNameLst>
                                          <p:attrName>style.visibility</p:attrName>
                                        </p:attrNameLst>
                                      </p:cBhvr>
                                      <p:to>
                                        <p:strVal val="visible"/>
                                      </p:to>
                                    </p:set>
                                    <p:anim calcmode="lin" valueType="num">
                                      <p:cBhvr>
                                        <p:cTn id="7" dur="500" fill="hold"/>
                                        <p:tgtEl>
                                          <p:spTgt spid="32804"/>
                                        </p:tgtEl>
                                        <p:attrNameLst>
                                          <p:attrName>ppt_w</p:attrName>
                                        </p:attrNameLst>
                                      </p:cBhvr>
                                      <p:tavLst>
                                        <p:tav tm="0">
                                          <p:val>
                                            <p:fltVal val="0.000000"/>
                                          </p:val>
                                        </p:tav>
                                        <p:tav tm="100000">
                                          <p:val>
                                            <p:strVal val="#ppt_w"/>
                                          </p:val>
                                        </p:tav>
                                      </p:tavLst>
                                    </p:anim>
                                    <p:anim calcmode="lin" valueType="num">
                                      <p:cBhvr>
                                        <p:cTn id="8" dur="500" fill="hold"/>
                                        <p:tgtEl>
                                          <p:spTgt spid="3280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blinds(horizontal)">
                                      <p:cBhvr>
                                        <p:cTn id="12" dur="500"/>
                                        <p:tgtEl>
                                          <p:spTgt spid="32770"/>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2775"/>
                                        </p:tgtEl>
                                        <p:attrNameLst>
                                          <p:attrName>style.visibility</p:attrName>
                                        </p:attrNameLst>
                                      </p:cBhvr>
                                      <p:to>
                                        <p:strVal val="visible"/>
                                      </p:to>
                                    </p:set>
                                    <p:animEffect transition="in" filter="wipe(left)">
                                      <p:cBhvr>
                                        <p:cTn id="16" dur="500"/>
                                        <p:tgtEl>
                                          <p:spTgt spid="3277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801"/>
                                        </p:tgtEl>
                                        <p:attrNameLst>
                                          <p:attrName>style.visibility</p:attrName>
                                        </p:attrNameLst>
                                      </p:cBhvr>
                                      <p:to>
                                        <p:strVal val="visible"/>
                                      </p:to>
                                    </p:set>
                                    <p:animEffect transition="in" filter="wipe(down)">
                                      <p:cBhvr>
                                        <p:cTn id="19" dur="500"/>
                                        <p:tgtEl>
                                          <p:spTgt spid="32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152400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ea"/>
              <a:ea typeface="+mn-ea"/>
              <a:cs typeface="+mn-cs"/>
            </a:endParaRPr>
          </a:p>
        </p:txBody>
      </p:sp>
      <p:pic>
        <p:nvPicPr>
          <p:cNvPr id="13314" name="图片 10"/>
          <p:cNvPicPr>
            <a:picLocks noChangeAspect="1"/>
          </p:cNvPicPr>
          <p:nvPr/>
        </p:nvPicPr>
        <p:blipFill>
          <a:blip r:embed="rId1"/>
          <a:stretch>
            <a:fillRect/>
          </a:stretch>
        </p:blipFill>
        <p:spPr>
          <a:xfrm>
            <a:off x="1525588" y="0"/>
            <a:ext cx="9140825" cy="6858000"/>
          </a:xfrm>
          <a:prstGeom prst="rect">
            <a:avLst/>
          </a:prstGeom>
          <a:noFill/>
          <a:ln w="9525">
            <a:noFill/>
          </a:ln>
        </p:spPr>
      </p:pic>
      <p:sp>
        <p:nvSpPr>
          <p:cNvPr id="12" name="矩形 11"/>
          <p:cNvSpPr>
            <a:spLocks noChangeArrowheads="1"/>
          </p:cNvSpPr>
          <p:nvPr/>
        </p:nvSpPr>
        <p:spPr bwMode="auto">
          <a:xfrm>
            <a:off x="1527175" y="4743450"/>
            <a:ext cx="91408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200" b="1" i="0" u="none" strike="noStrike" kern="1200" cap="none" spc="0" normalizeH="0" baseline="0" noProof="0" dirty="0">
                <a:ln>
                  <a:noFill/>
                </a:ln>
                <a:solidFill>
                  <a:srgbClr val="014D23"/>
                </a:solidFill>
                <a:effectLst/>
                <a:uLnTx/>
                <a:uFillTx/>
                <a:latin typeface="+mn-ea"/>
                <a:ea typeface="+mn-ea"/>
                <a:cs typeface="+mn-cs"/>
                <a:sym typeface="Arial" panose="020B0604020202020204" pitchFamily="34" charset="0"/>
              </a:rPr>
              <a:t>世界多样性与物质统一性 </a:t>
            </a:r>
            <a:endParaRPr kumimoji="0" lang="zh-CN" altLang="en-US" sz="5200" b="1" i="0" u="none" strike="noStrike" kern="1200" cap="none" spc="0" normalizeH="0" baseline="0" noProof="0" dirty="0">
              <a:ln>
                <a:noFill/>
              </a:ln>
              <a:solidFill>
                <a:srgbClr val="014D23"/>
              </a:solidFill>
              <a:effectLst/>
              <a:uLnTx/>
              <a:uFillTx/>
              <a:latin typeface="+mn-ea"/>
              <a:ea typeface="+mn-ea"/>
              <a:cs typeface="+mn-cs"/>
              <a:sym typeface="Arial" panose="020B0604020202020204" pitchFamily="34" charset="0"/>
            </a:endParaRPr>
          </a:p>
        </p:txBody>
      </p:sp>
      <p:sp>
        <p:nvSpPr>
          <p:cNvPr id="13" name="1"/>
          <p:cNvSpPr/>
          <p:nvPr/>
        </p:nvSpPr>
        <p:spPr>
          <a:xfrm>
            <a:off x="4926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marL="0" marR="0" lvl="0" indent="0" algn="ctr" defTabSz="914400" rtl="0" eaLnBrk="1" fontAlgn="auto" latinLnBrk="0" hangingPunct="1">
              <a:lnSpc>
                <a:spcPts val="399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bg1"/>
                </a:solidFill>
                <a:effectLst/>
                <a:uLnTx/>
                <a:uFillTx/>
                <a:latin typeface="+mn-ea"/>
                <a:ea typeface="+mn-ea"/>
                <a:cs typeface="+mn-cs"/>
                <a:sym typeface="+mn-ea"/>
              </a:rPr>
              <a:t>第一节</a:t>
            </a:r>
            <a:endParaRPr kumimoji="0" lang="zh-CN" altLang="en-US" sz="4400" b="1" i="0" u="none" strike="noStrike" kern="1200" cap="none" spc="0" normalizeH="0" baseline="0" noProof="0" dirty="0">
              <a:ln>
                <a:noFill/>
              </a:ln>
              <a:solidFill>
                <a:schemeClr val="bg1"/>
              </a:solidFill>
              <a:effectLst/>
              <a:uLnTx/>
              <a:uFillTx/>
              <a:latin typeface="+mn-ea"/>
              <a:ea typeface="+mn-ea"/>
              <a:cs typeface="+mn-cs"/>
              <a:sym typeface="+mn-ea"/>
            </a:endParaRPr>
          </a:p>
        </p:txBody>
      </p:sp>
      <p:sp>
        <p:nvSpPr>
          <p:cNvPr id="2" name="文本框 1">
            <a:hlinkClick r:id="rId2" action="ppaction://hlinksldjump"/>
          </p:cNvPr>
          <p:cNvSpPr txBox="1">
            <a:spLocks noChangeArrowheads="1"/>
          </p:cNvSpPr>
          <p:nvPr/>
        </p:nvSpPr>
        <p:spPr bwMode="auto">
          <a:xfrm>
            <a:off x="1743075" y="163513"/>
            <a:ext cx="1911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4572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FFFF00"/>
                </a:solidFill>
                <a:effectLst>
                  <a:outerShdw blurRad="38100" dist="38100" dir="2700000" algn="tl">
                    <a:srgbClr val="C0C0C0"/>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rPr>
              <a:t>返回目录</a:t>
            </a:r>
            <a:endParaRPr kumimoji="0" lang="zh-CN" altLang="en-US" sz="1800" b="1" i="0" u="none" strike="noStrike" kern="1200" cap="none" spc="0" normalizeH="0" baseline="0" noProof="0">
              <a:ln>
                <a:noFill/>
              </a:ln>
              <a:solidFill>
                <a:srgbClr val="FFFF00"/>
              </a:solidFill>
              <a:effectLst>
                <a:outerShdw blurRad="38100" dist="38100" dir="2700000" algn="tl">
                  <a:srgbClr val="C0C0C0"/>
                </a:outerShdw>
              </a:effectLst>
              <a:uLnTx/>
              <a:uFillTx/>
              <a:latin typeface="Arial" panose="020B0604020202020204" pitchFamily="34" charset="0"/>
              <a:ea typeface="微软雅黑" panose="020B0503020204020204" pitchFamily="34" charset="-122"/>
              <a:cs typeface="+mn-cs"/>
              <a:sym typeface="微软雅黑" panose="020B0503020204020204"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000000"/>
                                          </p:val>
                                        </p:tav>
                                        <p:tav tm="100000">
                                          <p:val>
                                            <p:strVal val="#ppt_w"/>
                                          </p:val>
                                        </p:tav>
                                      </p:tavLst>
                                    </p:anim>
                                    <p:anim calcmode="lin" valueType="num">
                                      <p:cBhvr>
                                        <p:cTn id="8" dur="1000" fill="hold"/>
                                        <p:tgtEl>
                                          <p:spTgt spid="13"/>
                                        </p:tgtEl>
                                        <p:attrNameLst>
                                          <p:attrName>ppt_h</p:attrName>
                                        </p:attrNameLst>
                                      </p:cBhvr>
                                      <p:tavLst>
                                        <p:tav tm="0">
                                          <p:val>
                                            <p:fltVal val="0.000000"/>
                                          </p:val>
                                        </p:tav>
                                        <p:tav tm="100000">
                                          <p:val>
                                            <p:strVal val="#ppt_h"/>
                                          </p:val>
                                        </p:tav>
                                      </p:tavLst>
                                    </p:anim>
                                    <p:anim calcmode="lin" valueType="num">
                                      <p:cBhvr>
                                        <p:cTn id="9" dur="1000" fill="hold"/>
                                        <p:tgtEl>
                                          <p:spTgt spid="13"/>
                                        </p:tgtEl>
                                        <p:attrNameLst>
                                          <p:attrName>style.rotation</p:attrName>
                                        </p:attrNameLst>
                                      </p:cBhvr>
                                      <p:tavLst>
                                        <p:tav tm="0">
                                          <p:val>
                                            <p:fltVal val="360.000000"/>
                                          </p:val>
                                        </p:tav>
                                        <p:tav tm="100000">
                                          <p:val>
                                            <p:fltVal val="0.00000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000000"/>
                                          </p:val>
                                        </p:tav>
                                        <p:tav tm="100000">
                                          <p:val>
                                            <p:strVal val="#ppt_w"/>
                                          </p:val>
                                        </p:tav>
                                      </p:tavLst>
                                    </p:anim>
                                    <p:anim calcmode="lin" valueType="num">
                                      <p:cBhvr>
                                        <p:cTn id="14" dur="500" fill="hold"/>
                                        <p:tgtEl>
                                          <p:spTgt spid="12"/>
                                        </p:tgtEl>
                                        <p:attrNameLst>
                                          <p:attrName>ppt_h</p:attrName>
                                        </p:attrNameLst>
                                      </p:cBhvr>
                                      <p:tavLst>
                                        <p:tav tm="0">
                                          <p:val>
                                            <p:fltVal val="0.00000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attrName>
                                          <p:attrName>ppt_y</p:attrName>
                                        </p:attrNameLst>
                                      </p:cBhvr>
                                      <p:rCtr x="15800" y="0"/>
                                    </p:animMotion>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bldLvl="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内容占位符 2"/>
          <p:cNvSpPr>
            <a:spLocks noGrp="1"/>
          </p:cNvSpPr>
          <p:nvPr>
            <p:ph sz="half" idx="1"/>
          </p:nvPr>
        </p:nvSpPr>
        <p:spPr>
          <a:xfrm>
            <a:off x="558800" y="892175"/>
            <a:ext cx="10529888" cy="5284788"/>
          </a:xfrm>
        </p:spPr>
        <p:txBody>
          <a:bodyPr anchor="t"/>
          <a:p>
            <a:pPr>
              <a:buClrTx/>
              <a:buSzTx/>
              <a:buFont typeface="Arial" panose="020B0604020202020204" pitchFamily="34" charset="0"/>
            </a:pPr>
            <a:r>
              <a:rPr lang="zh-CN" altLang="en-US"/>
              <a:t>唐朝诗人张若虚《春江花月夜》中，“人生代代无穷已，江月年年只相似”两句诗蕴含着</a:t>
            </a:r>
            <a:r>
              <a:rPr lang="zh-CN" altLang="en-US">
                <a:solidFill>
                  <a:srgbClr val="FF0000"/>
                </a:solidFill>
              </a:rPr>
              <a:t>时间一维性</a:t>
            </a:r>
            <a:r>
              <a:rPr lang="zh-CN" altLang="en-US"/>
              <a:t>的哲理，下列诗句中蕴含相同哲理的是：</a:t>
            </a:r>
            <a:endParaRPr lang="zh-CN" altLang="en-US"/>
          </a:p>
          <a:p>
            <a:pPr>
              <a:buClrTx/>
              <a:buSzTx/>
              <a:buFont typeface="Arial" panose="020B0604020202020204" pitchFamily="34" charset="0"/>
            </a:pPr>
            <a:r>
              <a:rPr lang="zh-CN" altLang="en-US">
                <a:solidFill>
                  <a:srgbClr val="FF0000"/>
                </a:solidFill>
              </a:rPr>
              <a:t>A.</a:t>
            </a:r>
            <a:r>
              <a:rPr lang="zh-CN" altLang="en-US"/>
              <a:t>闲云潭影日悠悠，物换星移几度秋</a:t>
            </a:r>
            <a:endParaRPr lang="zh-CN" altLang="en-US"/>
          </a:p>
          <a:p>
            <a:pPr>
              <a:buClrTx/>
              <a:buSzTx/>
              <a:buFont typeface="Arial" panose="020B0604020202020204" pitchFamily="34" charset="0"/>
            </a:pPr>
            <a:r>
              <a:rPr lang="zh-CN" altLang="en-US">
                <a:solidFill>
                  <a:srgbClr val="FF0000"/>
                </a:solidFill>
              </a:rPr>
              <a:t>B.</a:t>
            </a:r>
            <a:r>
              <a:rPr lang="zh-CN" altLang="en-US"/>
              <a:t>花开堪折直须折，莫待无花空折枝</a:t>
            </a:r>
            <a:endParaRPr lang="zh-CN" altLang="en-US"/>
          </a:p>
          <a:p>
            <a:pPr>
              <a:buClrTx/>
              <a:buSzTx/>
              <a:buFont typeface="Arial" panose="020B0604020202020204" pitchFamily="34" charset="0"/>
            </a:pPr>
            <a:r>
              <a:rPr lang="zh-CN" altLang="en-US">
                <a:solidFill>
                  <a:srgbClr val="FF0000"/>
                </a:solidFill>
              </a:rPr>
              <a:t>C.</a:t>
            </a:r>
            <a:r>
              <a:rPr lang="zh-CN" altLang="en-US"/>
              <a:t>黑发不知勤学早，白首方悔读书迟</a:t>
            </a:r>
            <a:endParaRPr lang="zh-CN" altLang="en-US"/>
          </a:p>
          <a:p>
            <a:pPr>
              <a:buClrTx/>
              <a:buSzTx/>
              <a:buFont typeface="Arial" panose="020B0604020202020204" pitchFamily="34" charset="0"/>
            </a:pPr>
            <a:r>
              <a:rPr lang="zh-CN" altLang="en-US"/>
              <a:t>D.溪云初起日沉阁，山雨欲来风满楼</a:t>
            </a:r>
            <a:endParaRPr lang="zh-CN" altLang="en-US"/>
          </a:p>
          <a:p>
            <a:pPr>
              <a:buClrTx/>
              <a:buSzTx/>
              <a:buFont typeface="Arial" panose="020B0604020202020204" pitchFamily="34" charset="0"/>
            </a:pPr>
            <a:endParaRPr lang="zh-CN" altLang="en-US"/>
          </a:p>
          <a:p>
            <a:pPr>
              <a:buClrTx/>
              <a:buSzTx/>
              <a:buFont typeface="Arial" panose="020B0604020202020204" pitchFamily="34" charset="0"/>
            </a:pPr>
            <a:r>
              <a:rPr lang="zh-CN" altLang="en-US">
                <a:solidFill>
                  <a:srgbClr val="FF0000"/>
                </a:solidFill>
              </a:rPr>
              <a:t>时间一维：指时间仅具有单一维度，是线性向前而不可逆的。</a:t>
            </a:r>
            <a:endParaRPr lang="zh-CN" altLang="en-US"/>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p:txBody>
          <a:bodyPr anchor="ctr"/>
          <a:p>
            <a:br>
              <a:rPr lang="zh-CN" altLang="en-US"/>
            </a:br>
            <a:endParaRPr lang="zh-CN" altLang="en-US"/>
          </a:p>
        </p:txBody>
      </p:sp>
      <p:sp>
        <p:nvSpPr>
          <p:cNvPr id="60418" name="内容占位符 2"/>
          <p:cNvSpPr>
            <a:spLocks noGrp="1"/>
          </p:cNvSpPr>
          <p:nvPr>
            <p:ph sz="half" idx="1"/>
          </p:nvPr>
        </p:nvSpPr>
        <p:spPr>
          <a:xfrm>
            <a:off x="542925" y="860425"/>
            <a:ext cx="9877425" cy="4351338"/>
          </a:xfrm>
        </p:spPr>
        <p:txBody>
          <a:bodyPr anchor="t"/>
          <a:p>
            <a:pPr>
              <a:buClrTx/>
              <a:buSzTx/>
              <a:buFont typeface="Arial" panose="020B0604020202020204" pitchFamily="34" charset="0"/>
            </a:pPr>
            <a:r>
              <a:rPr lang="zh-CN" altLang="en-US"/>
              <a:t>单选：有一幅对联，上联“桔子洲，洲旁舟，舟行洲不行，”下联“天心阁，阁中鸽，鸽飞阁不飞。”这形象的说明了运动和静止是相互依存的。静止是：</a:t>
            </a:r>
            <a:endParaRPr lang="zh-CN" altLang="en-US"/>
          </a:p>
          <a:p>
            <a:pPr>
              <a:buClrTx/>
              <a:buSzTx/>
              <a:buFont typeface="Arial" panose="020B0604020202020204" pitchFamily="34" charset="0"/>
            </a:pPr>
            <a:r>
              <a:rPr lang="zh-CN" altLang="en-US"/>
              <a:t>A．运动的衡量尺度</a:t>
            </a:r>
            <a:endParaRPr lang="zh-CN" altLang="en-US"/>
          </a:p>
          <a:p>
            <a:pPr>
              <a:buClrTx/>
              <a:buSzTx/>
              <a:buFont typeface="Arial" panose="020B0604020202020204" pitchFamily="34" charset="0"/>
            </a:pPr>
            <a:r>
              <a:rPr lang="zh-CN" altLang="en-US"/>
              <a:t>B．运动的内在原因</a:t>
            </a:r>
            <a:endParaRPr lang="zh-CN" altLang="en-US"/>
          </a:p>
          <a:p>
            <a:pPr>
              <a:buClrTx/>
              <a:buSzTx/>
              <a:buFont typeface="Arial" panose="020B0604020202020204" pitchFamily="34" charset="0"/>
            </a:pPr>
            <a:r>
              <a:rPr lang="zh-CN" altLang="en-US"/>
              <a:t>C．运动的普遍状态</a:t>
            </a:r>
            <a:endParaRPr lang="zh-CN" altLang="en-US"/>
          </a:p>
          <a:p>
            <a:pPr>
              <a:buClrTx/>
              <a:buSzTx/>
              <a:buFont typeface="Arial" panose="020B0604020202020204" pitchFamily="34" charset="0"/>
            </a:pPr>
            <a:r>
              <a:rPr lang="zh-CN" altLang="en-US"/>
              <a:t>D．运动的存在方式</a:t>
            </a:r>
            <a:endParaRPr lang="zh-CN" altLang="en-US"/>
          </a:p>
          <a:p>
            <a:pPr>
              <a:buClrTx/>
              <a:buSzTx/>
              <a:buFont typeface="Arial" panose="020B0604020202020204" pitchFamily="34" charset="0"/>
            </a:pPr>
            <a:endParaRPr lang="zh-CN" altLang="en-US"/>
          </a:p>
          <a:p>
            <a:pPr>
              <a:buClrTx/>
              <a:buSzTx/>
              <a:buFont typeface="Arial" panose="020B0604020202020204" pitchFamily="34" charset="0"/>
            </a:pPr>
            <a:r>
              <a:rPr lang="zh-CN" altLang="en-US"/>
              <a:t>A．物质和运动的辩证关系	B．运动和静止的辩证关系</a:t>
            </a:r>
            <a:endParaRPr lang="zh-CN" altLang="en-US"/>
          </a:p>
          <a:p>
            <a:pPr>
              <a:buClrTx/>
              <a:buSzTx/>
              <a:buFont typeface="Arial" panose="020B0604020202020204" pitchFamily="34" charset="0"/>
            </a:pPr>
            <a:r>
              <a:rPr lang="zh-CN" altLang="en-US"/>
              <a:t>C．整体和部分的辩证关系	D．量变和质变的辩证关系</a:t>
            </a:r>
            <a:endParaRPr lang="zh-CN" altLang="en-US"/>
          </a:p>
          <a:p>
            <a:pPr>
              <a:buClrTx/>
              <a:buSzTx/>
              <a:buFont typeface="Arial" panose="020B0604020202020204" pitchFamily="34" charset="0"/>
            </a:pPr>
            <a:endParaRPr lang="zh-CN" altLang="en-US"/>
          </a:p>
        </p:txBody>
      </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4833" name="Group 9"/>
          <p:cNvGrpSpPr/>
          <p:nvPr/>
        </p:nvGrpSpPr>
        <p:grpSpPr>
          <a:xfrm>
            <a:off x="4081463" y="836613"/>
            <a:ext cx="5975350" cy="1439862"/>
            <a:chOff x="816" y="2304"/>
            <a:chExt cx="1440" cy="448"/>
          </a:xfrm>
        </p:grpSpPr>
        <p:sp>
          <p:nvSpPr>
            <p:cNvPr id="61442"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34835"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grpSp>
        <p:nvGrpSpPr>
          <p:cNvPr id="34836" name="Group 9"/>
          <p:cNvGrpSpPr/>
          <p:nvPr/>
        </p:nvGrpSpPr>
        <p:grpSpPr>
          <a:xfrm>
            <a:off x="4079875" y="2493963"/>
            <a:ext cx="5975350" cy="1439862"/>
            <a:chOff x="816" y="2304"/>
            <a:chExt cx="1440" cy="448"/>
          </a:xfrm>
        </p:grpSpPr>
        <p:sp>
          <p:nvSpPr>
            <p:cNvPr id="61445"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34838"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grpSp>
        <p:nvGrpSpPr>
          <p:cNvPr id="34839" name="Group 9"/>
          <p:cNvGrpSpPr/>
          <p:nvPr/>
        </p:nvGrpSpPr>
        <p:grpSpPr>
          <a:xfrm>
            <a:off x="4151313" y="4221163"/>
            <a:ext cx="5975350" cy="1439862"/>
            <a:chOff x="816" y="2304"/>
            <a:chExt cx="1440" cy="448"/>
          </a:xfrm>
        </p:grpSpPr>
        <p:sp>
          <p:nvSpPr>
            <p:cNvPr id="61448"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34841"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sp>
        <p:nvSpPr>
          <p:cNvPr id="34818" name="文本框 34817"/>
          <p:cNvSpPr txBox="1"/>
          <p:nvPr/>
        </p:nvSpPr>
        <p:spPr>
          <a:xfrm>
            <a:off x="4062413" y="765175"/>
            <a:ext cx="6057900" cy="1244600"/>
          </a:xfrm>
          <a:prstGeom prst="rect">
            <a:avLst/>
          </a:prstGeom>
          <a:noFill/>
          <a:ln w="9525">
            <a:noFill/>
          </a:ln>
        </p:spPr>
        <p:txBody>
          <a:bodyPr anchor="t">
            <a:spAutoFit/>
          </a:bodyPr>
          <a:p>
            <a:pPr>
              <a:lnSpc>
                <a:spcPct val="125000"/>
              </a:lnSpc>
              <a:buClr>
                <a:srgbClr val="00FF99"/>
              </a:buClr>
              <a:buFont typeface="Wingdings" panose="05000000000000000000" pitchFamily="2" charset="2"/>
              <a:buChar char="q"/>
            </a:pPr>
            <a:r>
              <a:rPr lang="en-US" altLang="zh-CN" sz="3000" dirty="0">
                <a:latin typeface="楷体_GB2312" pitchFamily="49" charset="-122"/>
                <a:ea typeface="楷体_GB2312" pitchFamily="49" charset="-122"/>
              </a:rPr>
              <a:t>    </a:t>
            </a:r>
            <a:r>
              <a:rPr lang="zh-CN" altLang="en-US" sz="3000" dirty="0">
                <a:latin typeface="楷体_GB2312" pitchFamily="49" charset="-122"/>
                <a:ea typeface="楷体_GB2312" pitchFamily="49" charset="-122"/>
              </a:rPr>
              <a:t>人类社会依赖于自然界，是整个物质世界的组成部分。</a:t>
            </a:r>
            <a:endParaRPr lang="zh-CN" altLang="en-US" sz="3000">
              <a:latin typeface="楷体_GB2312" pitchFamily="49" charset="-122"/>
              <a:ea typeface="楷体_GB2312" pitchFamily="49" charset="-122"/>
            </a:endParaRPr>
          </a:p>
        </p:txBody>
      </p:sp>
      <p:sp>
        <p:nvSpPr>
          <p:cNvPr id="34819" name="文本框 34818"/>
          <p:cNvSpPr txBox="1"/>
          <p:nvPr/>
        </p:nvSpPr>
        <p:spPr>
          <a:xfrm>
            <a:off x="4138613" y="2452688"/>
            <a:ext cx="5989637" cy="1244600"/>
          </a:xfrm>
          <a:prstGeom prst="rect">
            <a:avLst/>
          </a:prstGeom>
          <a:noFill/>
          <a:ln w="9525">
            <a:noFill/>
          </a:ln>
        </p:spPr>
        <p:txBody>
          <a:bodyPr anchor="t">
            <a:spAutoFit/>
          </a:bodyPr>
          <a:p>
            <a:pPr>
              <a:lnSpc>
                <a:spcPct val="125000"/>
              </a:lnSpc>
              <a:buClr>
                <a:srgbClr val="00FF99"/>
              </a:buClr>
              <a:buFont typeface="Wingdings" panose="05000000000000000000" pitchFamily="2" charset="2"/>
              <a:buChar char="q"/>
            </a:pPr>
            <a:r>
              <a:rPr lang="en-US" altLang="zh-CN" sz="3000" dirty="0">
                <a:latin typeface="楷体_GB2312" pitchFamily="49" charset="-122"/>
                <a:ea typeface="楷体_GB2312" pitchFamily="49" charset="-122"/>
              </a:rPr>
              <a:t>    </a:t>
            </a:r>
            <a:r>
              <a:rPr lang="zh-CN" altLang="en-US" sz="3000" dirty="0">
                <a:latin typeface="楷体_GB2312" pitchFamily="49" charset="-122"/>
                <a:ea typeface="楷体_GB2312" pitchFamily="49" charset="-122"/>
              </a:rPr>
              <a:t>人们谋取物质生活资料的实践活动，是物质性的活动。</a:t>
            </a:r>
            <a:endParaRPr lang="zh-CN" altLang="en-US" sz="3000">
              <a:latin typeface="楷体_GB2312" pitchFamily="49" charset="-122"/>
              <a:ea typeface="楷体_GB2312" pitchFamily="49" charset="-122"/>
            </a:endParaRPr>
          </a:p>
        </p:txBody>
      </p:sp>
      <p:sp>
        <p:nvSpPr>
          <p:cNvPr id="34820" name="文本框 34819"/>
          <p:cNvSpPr txBox="1"/>
          <p:nvPr/>
        </p:nvSpPr>
        <p:spPr>
          <a:xfrm>
            <a:off x="4138613" y="4221163"/>
            <a:ext cx="5781675" cy="1244600"/>
          </a:xfrm>
          <a:prstGeom prst="rect">
            <a:avLst/>
          </a:prstGeom>
          <a:noFill/>
          <a:ln w="9525">
            <a:noFill/>
          </a:ln>
        </p:spPr>
        <p:txBody>
          <a:bodyPr anchor="t">
            <a:spAutoFit/>
          </a:bodyPr>
          <a:p>
            <a:pPr>
              <a:lnSpc>
                <a:spcPct val="125000"/>
              </a:lnSpc>
              <a:buClr>
                <a:srgbClr val="00FF99"/>
              </a:buClr>
              <a:buFont typeface="Wingdings" panose="05000000000000000000" pitchFamily="2" charset="2"/>
              <a:buChar char="q"/>
            </a:pPr>
            <a:r>
              <a:rPr lang="en-US" altLang="zh-CN" sz="3000" dirty="0">
                <a:latin typeface="楷体_GB2312" pitchFamily="49" charset="-122"/>
                <a:ea typeface="楷体_GB2312" pitchFamily="49" charset="-122"/>
              </a:rPr>
              <a:t>    </a:t>
            </a:r>
            <a:r>
              <a:rPr lang="zh-CN" altLang="en-US" sz="3000" dirty="0">
                <a:latin typeface="楷体_GB2312" pitchFamily="49" charset="-122"/>
                <a:ea typeface="楷体_GB2312" pitchFamily="49" charset="-122"/>
              </a:rPr>
              <a:t>物质资料的生产方式是人类社会存在和发展的基础。</a:t>
            </a:r>
            <a:endParaRPr lang="zh-CN" altLang="en-US" sz="3000">
              <a:latin typeface="楷体_GB2312" pitchFamily="49" charset="-122"/>
              <a:ea typeface="楷体_GB2312" pitchFamily="49" charset="-122"/>
            </a:endParaRPr>
          </a:p>
        </p:txBody>
      </p:sp>
      <p:grpSp>
        <p:nvGrpSpPr>
          <p:cNvPr id="34821" name="组合 34820"/>
          <p:cNvGrpSpPr/>
          <p:nvPr/>
        </p:nvGrpSpPr>
        <p:grpSpPr>
          <a:xfrm>
            <a:off x="1970088" y="1752600"/>
            <a:ext cx="1822450" cy="2590800"/>
            <a:chOff x="192" y="2160"/>
            <a:chExt cx="912" cy="1632"/>
          </a:xfrm>
        </p:grpSpPr>
        <p:sp>
          <p:nvSpPr>
            <p:cNvPr id="61454" name="八边形 34821"/>
            <p:cNvSpPr/>
            <p:nvPr/>
          </p:nvSpPr>
          <p:spPr>
            <a:xfrm>
              <a:off x="192" y="2160"/>
              <a:ext cx="912" cy="1632"/>
            </a:xfrm>
            <a:prstGeom prst="octagon">
              <a:avLst>
                <a:gd name="adj" fmla="val 29287"/>
              </a:avLst>
            </a:prstGeom>
            <a:solidFill>
              <a:schemeClr val="accent2"/>
            </a:solidFill>
            <a:ln w="57150" cap="flat" cmpd="sng">
              <a:solidFill>
                <a:srgbClr val="CDDCE9"/>
              </a:solidFill>
              <a:prstDash val="solid"/>
              <a:miter/>
              <a:headEnd type="none" w="med" len="med"/>
              <a:tailEnd type="none" w="med" len="med"/>
            </a:ln>
            <a:effectLst>
              <a:prstShdw prst="shdw17" dist="17961" dir="2699999">
                <a:srgbClr val="7B848C"/>
              </a:prstShdw>
            </a:effectLst>
          </p:spPr>
          <p:txBody>
            <a:bodyPr anchor="t"/>
            <a:p>
              <a:pPr eaLnBrk="0" hangingPunct="0"/>
              <a:endParaRPr lang="zh-CN" altLang="en-US">
                <a:latin typeface="等线"/>
                <a:ea typeface="等线"/>
              </a:endParaRPr>
            </a:p>
          </p:txBody>
        </p:sp>
        <p:sp>
          <p:nvSpPr>
            <p:cNvPr id="34823" name="流程图: 可选过程 34822"/>
            <p:cNvSpPr/>
            <p:nvPr/>
          </p:nvSpPr>
          <p:spPr>
            <a:xfrm>
              <a:off x="192" y="2256"/>
              <a:ext cx="912" cy="1440"/>
            </a:xfrm>
            <a:prstGeom prst="flowChartAlternateProcess">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en-US" altLang="zh-CN" sz="36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3.</a:t>
              </a:r>
              <a:r>
                <a:rPr kumimoji="0" lang="zh-CN" altLang="en-US" sz="36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社会</a:t>
              </a:r>
              <a:endParaRPr kumimoji="0" lang="zh-CN" altLang="en-US" sz="36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6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物质性</a:t>
              </a:r>
              <a:endParaRPr kumimoji="0" lang="zh-CN" altLang="en-US" sz="36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6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的表现</a:t>
              </a:r>
              <a:endParaRPr kumimoji="0" lang="zh-CN" altLang="en-US" sz="36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wipe(left)">
                                      <p:cBhvr>
                                        <p:cTn id="7" dur="500"/>
                                        <p:tgtEl>
                                          <p:spTgt spid="34821"/>
                                        </p:tgtEl>
                                      </p:cBhvr>
                                    </p:animEffect>
                                  </p:child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34818"/>
                                        </p:tgtEl>
                                        <p:attrNameLst>
                                          <p:attrName>style.visibility</p:attrName>
                                        </p:attrNameLst>
                                      </p:cBhvr>
                                      <p:to>
                                        <p:strVal val="visible"/>
                                      </p:to>
                                    </p:set>
                                    <p:anim calcmode="lin" valueType="num">
                                      <p:cBhvr>
                                        <p:cTn id="11" dur="500" fill="hold"/>
                                        <p:tgtEl>
                                          <p:spTgt spid="34818"/>
                                        </p:tgtEl>
                                        <p:attrNameLst>
                                          <p:attrName>ppt_x</p:attrName>
                                        </p:attrNameLst>
                                      </p:cBhvr>
                                      <p:tavLst>
                                        <p:tav tm="0">
                                          <p:val>
                                            <p:strVal val="#ppt_x-#ppt_w/2"/>
                                          </p:val>
                                        </p:tav>
                                        <p:tav tm="100000">
                                          <p:val>
                                            <p:strVal val="#ppt_x"/>
                                          </p:val>
                                        </p:tav>
                                      </p:tavLst>
                                    </p:anim>
                                    <p:anim calcmode="lin" valueType="num">
                                      <p:cBhvr>
                                        <p:cTn id="12" dur="500" fill="hold"/>
                                        <p:tgtEl>
                                          <p:spTgt spid="34818"/>
                                        </p:tgtEl>
                                        <p:attrNameLst>
                                          <p:attrName>ppt_y</p:attrName>
                                        </p:attrNameLst>
                                      </p:cBhvr>
                                      <p:tavLst>
                                        <p:tav tm="0">
                                          <p:val>
                                            <p:strVal val="#ppt_y"/>
                                          </p:val>
                                        </p:tav>
                                        <p:tav tm="100000">
                                          <p:val>
                                            <p:strVal val="#ppt_y"/>
                                          </p:val>
                                        </p:tav>
                                      </p:tavLst>
                                    </p:anim>
                                    <p:anim calcmode="lin" valueType="num">
                                      <p:cBhvr>
                                        <p:cTn id="13" dur="500" fill="hold"/>
                                        <p:tgtEl>
                                          <p:spTgt spid="34818"/>
                                        </p:tgtEl>
                                        <p:attrNameLst>
                                          <p:attrName>ppt_w</p:attrName>
                                        </p:attrNameLst>
                                      </p:cBhvr>
                                      <p:tavLst>
                                        <p:tav tm="0">
                                          <p:val>
                                            <p:fltVal val="0.000000"/>
                                          </p:val>
                                        </p:tav>
                                        <p:tav tm="100000">
                                          <p:val>
                                            <p:strVal val="#ppt_w"/>
                                          </p:val>
                                        </p:tav>
                                      </p:tavLst>
                                    </p:anim>
                                    <p:anim calcmode="lin" valueType="num">
                                      <p:cBhvr>
                                        <p:cTn id="14" dur="500" fill="hold"/>
                                        <p:tgtEl>
                                          <p:spTgt spid="34818"/>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8" fill="hold" grpId="0" nodeType="afterEffect">
                                  <p:stCondLst>
                                    <p:cond delay="0"/>
                                  </p:stCondLst>
                                  <p:childTnLst>
                                    <p:set>
                                      <p:cBhvr>
                                        <p:cTn id="17" dur="1" fill="hold">
                                          <p:stCondLst>
                                            <p:cond delay="0"/>
                                          </p:stCondLst>
                                        </p:cTn>
                                        <p:tgtEl>
                                          <p:spTgt spid="34819"/>
                                        </p:tgtEl>
                                        <p:attrNameLst>
                                          <p:attrName>style.visibility</p:attrName>
                                        </p:attrNameLst>
                                      </p:cBhvr>
                                      <p:to>
                                        <p:strVal val="visible"/>
                                      </p:to>
                                    </p:set>
                                    <p:anim calcmode="lin" valueType="num">
                                      <p:cBhvr>
                                        <p:cTn id="18" dur="500" fill="hold"/>
                                        <p:tgtEl>
                                          <p:spTgt spid="34819"/>
                                        </p:tgtEl>
                                        <p:attrNameLst>
                                          <p:attrName>ppt_x</p:attrName>
                                        </p:attrNameLst>
                                      </p:cBhvr>
                                      <p:tavLst>
                                        <p:tav tm="0">
                                          <p:val>
                                            <p:strVal val="#ppt_x-#ppt_w/2"/>
                                          </p:val>
                                        </p:tav>
                                        <p:tav tm="100000">
                                          <p:val>
                                            <p:strVal val="#ppt_x"/>
                                          </p:val>
                                        </p:tav>
                                      </p:tavLst>
                                    </p:anim>
                                    <p:anim calcmode="lin" valueType="num">
                                      <p:cBhvr>
                                        <p:cTn id="19" dur="500" fill="hold"/>
                                        <p:tgtEl>
                                          <p:spTgt spid="34819"/>
                                        </p:tgtEl>
                                        <p:attrNameLst>
                                          <p:attrName>ppt_y</p:attrName>
                                        </p:attrNameLst>
                                      </p:cBhvr>
                                      <p:tavLst>
                                        <p:tav tm="0">
                                          <p:val>
                                            <p:strVal val="#ppt_y"/>
                                          </p:val>
                                        </p:tav>
                                        <p:tav tm="100000">
                                          <p:val>
                                            <p:strVal val="#ppt_y"/>
                                          </p:val>
                                        </p:tav>
                                      </p:tavLst>
                                    </p:anim>
                                    <p:anim calcmode="lin" valueType="num">
                                      <p:cBhvr>
                                        <p:cTn id="20" dur="500" fill="hold"/>
                                        <p:tgtEl>
                                          <p:spTgt spid="34819"/>
                                        </p:tgtEl>
                                        <p:attrNameLst>
                                          <p:attrName>ppt_w</p:attrName>
                                        </p:attrNameLst>
                                      </p:cBhvr>
                                      <p:tavLst>
                                        <p:tav tm="0">
                                          <p:val>
                                            <p:fltVal val="0.000000"/>
                                          </p:val>
                                        </p:tav>
                                        <p:tav tm="100000">
                                          <p:val>
                                            <p:strVal val="#ppt_w"/>
                                          </p:val>
                                        </p:tav>
                                      </p:tavLst>
                                    </p:anim>
                                    <p:anim calcmode="lin" valueType="num">
                                      <p:cBhvr>
                                        <p:cTn id="21" dur="500" fill="hold"/>
                                        <p:tgtEl>
                                          <p:spTgt spid="34819"/>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7" presetClass="entr" presetSubtype="8" fill="hold" grpId="0" nodeType="afterEffect">
                                  <p:stCondLst>
                                    <p:cond delay="0"/>
                                  </p:stCondLst>
                                  <p:childTnLst>
                                    <p:set>
                                      <p:cBhvr>
                                        <p:cTn id="24" dur="1" fill="hold">
                                          <p:stCondLst>
                                            <p:cond delay="0"/>
                                          </p:stCondLst>
                                        </p:cTn>
                                        <p:tgtEl>
                                          <p:spTgt spid="34820"/>
                                        </p:tgtEl>
                                        <p:attrNameLst>
                                          <p:attrName>style.visibility</p:attrName>
                                        </p:attrNameLst>
                                      </p:cBhvr>
                                      <p:to>
                                        <p:strVal val="visible"/>
                                      </p:to>
                                    </p:set>
                                    <p:anim calcmode="lin" valueType="num">
                                      <p:cBhvr>
                                        <p:cTn id="25" dur="500" fill="hold"/>
                                        <p:tgtEl>
                                          <p:spTgt spid="34820"/>
                                        </p:tgtEl>
                                        <p:attrNameLst>
                                          <p:attrName>ppt_x</p:attrName>
                                        </p:attrNameLst>
                                      </p:cBhvr>
                                      <p:tavLst>
                                        <p:tav tm="0">
                                          <p:val>
                                            <p:strVal val="#ppt_x-#ppt_w/2"/>
                                          </p:val>
                                        </p:tav>
                                        <p:tav tm="100000">
                                          <p:val>
                                            <p:strVal val="#ppt_x"/>
                                          </p:val>
                                        </p:tav>
                                      </p:tavLst>
                                    </p:anim>
                                    <p:anim calcmode="lin" valueType="num">
                                      <p:cBhvr>
                                        <p:cTn id="26" dur="500" fill="hold"/>
                                        <p:tgtEl>
                                          <p:spTgt spid="34820"/>
                                        </p:tgtEl>
                                        <p:attrNameLst>
                                          <p:attrName>ppt_y</p:attrName>
                                        </p:attrNameLst>
                                      </p:cBhvr>
                                      <p:tavLst>
                                        <p:tav tm="0">
                                          <p:val>
                                            <p:strVal val="#ppt_y"/>
                                          </p:val>
                                        </p:tav>
                                        <p:tav tm="100000">
                                          <p:val>
                                            <p:strVal val="#ppt_y"/>
                                          </p:val>
                                        </p:tav>
                                      </p:tavLst>
                                    </p:anim>
                                    <p:anim calcmode="lin" valueType="num">
                                      <p:cBhvr>
                                        <p:cTn id="27" dur="500" fill="hold"/>
                                        <p:tgtEl>
                                          <p:spTgt spid="34820"/>
                                        </p:tgtEl>
                                        <p:attrNameLst>
                                          <p:attrName>ppt_w</p:attrName>
                                        </p:attrNameLst>
                                      </p:cBhvr>
                                      <p:tavLst>
                                        <p:tav tm="0">
                                          <p:val>
                                            <p:fltVal val="0.000000"/>
                                          </p:val>
                                        </p:tav>
                                        <p:tav tm="100000">
                                          <p:val>
                                            <p:strVal val="#ppt_w"/>
                                          </p:val>
                                        </p:tav>
                                      </p:tavLst>
                                    </p:anim>
                                    <p:anim calcmode="lin" valueType="num">
                                      <p:cBhvr>
                                        <p:cTn id="28" dur="500" fill="hold"/>
                                        <p:tgtEl>
                                          <p:spTgt spid="34820"/>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34833"/>
                                        </p:tgtEl>
                                        <p:attrNameLst>
                                          <p:attrName>style.visibility</p:attrName>
                                        </p:attrNameLst>
                                      </p:cBhvr>
                                      <p:to>
                                        <p:strVal val="visible"/>
                                      </p:to>
                                    </p:set>
                                    <p:animEffect transition="in" filter="wipe(left)">
                                      <p:cBhvr>
                                        <p:cTn id="32" dur="500"/>
                                        <p:tgtEl>
                                          <p:spTgt spid="34833"/>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34836"/>
                                        </p:tgtEl>
                                        <p:attrNameLst>
                                          <p:attrName>style.visibility</p:attrName>
                                        </p:attrNameLst>
                                      </p:cBhvr>
                                      <p:to>
                                        <p:strVal val="visible"/>
                                      </p:to>
                                    </p:set>
                                    <p:animEffect transition="in" filter="wipe(left)">
                                      <p:cBhvr>
                                        <p:cTn id="36" dur="500"/>
                                        <p:tgtEl>
                                          <p:spTgt spid="34836"/>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34839"/>
                                        </p:tgtEl>
                                        <p:attrNameLst>
                                          <p:attrName>style.visibility</p:attrName>
                                        </p:attrNameLst>
                                      </p:cBhvr>
                                      <p:to>
                                        <p:strVal val="visible"/>
                                      </p:to>
                                    </p:set>
                                    <p:animEffect transition="in" filter="wipe(left)">
                                      <p:cBhvr>
                                        <p:cTn id="40" dur="500"/>
                                        <p:tgtEl>
                                          <p:spTgt spid="34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19" grpId="0"/>
      <p:bldP spid="348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文本框 99"/>
          <p:cNvSpPr txBox="1"/>
          <p:nvPr/>
        </p:nvSpPr>
        <p:spPr>
          <a:xfrm>
            <a:off x="196850" y="492125"/>
            <a:ext cx="12123738" cy="4830763"/>
          </a:xfrm>
          <a:prstGeom prst="rect">
            <a:avLst/>
          </a:prstGeom>
          <a:noFill/>
          <a:ln w="9525">
            <a:noFill/>
          </a:ln>
        </p:spPr>
        <p:txBody>
          <a:bodyPr wrap="square" anchor="t">
            <a:spAutoFit/>
          </a:bodyPr>
          <a:p>
            <a:pPr eaLnBrk="0" hangingPunct="0">
              <a:buSzTx/>
            </a:pPr>
            <a:r>
              <a:rPr lang="zh-CN" altLang="zh-CN" sz="2800">
                <a:latin typeface="等线"/>
                <a:ea typeface="宋体" panose="02010600030101010101" pitchFamily="2" charset="-122"/>
              </a:rPr>
              <a:t>从上世纪</a:t>
            </a:r>
            <a:r>
              <a:rPr lang="en-US" altLang="zh-CN" sz="2800">
                <a:latin typeface="Calibri" panose="020F0502020204030204" pitchFamily="34" charset="0"/>
                <a:ea typeface="宋体" panose="02010600030101010101" pitchFamily="2" charset="-122"/>
              </a:rPr>
              <a:t>70</a:t>
            </a:r>
            <a:r>
              <a:rPr lang="zh-CN" altLang="zh-CN" sz="2800">
                <a:latin typeface="等线"/>
                <a:ea typeface="宋体" panose="02010600030101010101" pitchFamily="2" charset="-122"/>
              </a:rPr>
              <a:t>年代至今</a:t>
            </a:r>
            <a:r>
              <a:rPr lang="en-US" altLang="zh-CN" sz="2800">
                <a:latin typeface="Calibri" panose="020F0502020204030204" pitchFamily="34" charset="0"/>
                <a:ea typeface="宋体" panose="02010600030101010101" pitchFamily="2" charset="-122"/>
              </a:rPr>
              <a:t>,</a:t>
            </a:r>
            <a:r>
              <a:rPr lang="zh-CN" altLang="zh-CN" sz="2800">
                <a:latin typeface="等线"/>
                <a:ea typeface="宋体" panose="02010600030101010101" pitchFamily="2" charset="-122"/>
              </a:rPr>
              <a:t>商务印书馆先后出版了多个版本的《新华字典》，除了一些旧的词条，增加了一些新的词条，并对若干词条的词义给了修改。例如</a:t>
            </a:r>
            <a:r>
              <a:rPr lang="en-US" altLang="zh-CN" sz="2800">
                <a:latin typeface="Calibri" panose="020F0502020204030204" pitchFamily="34" charset="0"/>
                <a:ea typeface="宋体" panose="02010600030101010101" pitchFamily="2" charset="-122"/>
              </a:rPr>
              <a:t>1971</a:t>
            </a:r>
            <a:r>
              <a:rPr lang="zh-CN" altLang="zh-CN" sz="2800">
                <a:latin typeface="等线"/>
                <a:ea typeface="宋体" panose="02010600030101010101" pitchFamily="2" charset="-122"/>
              </a:rPr>
              <a:t>年版对</a:t>
            </a:r>
            <a:r>
              <a:rPr lang="en-US" altLang="zh-CN" sz="2800">
                <a:latin typeface="Calibri" panose="020F0502020204030204" pitchFamily="34" charset="0"/>
                <a:ea typeface="宋体" panose="02010600030101010101" pitchFamily="2" charset="-122"/>
              </a:rPr>
              <a:t>“</a:t>
            </a:r>
            <a:r>
              <a:rPr lang="zh-CN" altLang="zh-CN" sz="2800">
                <a:latin typeface="等线"/>
                <a:ea typeface="宋体" panose="02010600030101010101" pitchFamily="2" charset="-122"/>
              </a:rPr>
              <a:t>科举这个词的解释是：</a:t>
            </a:r>
            <a:r>
              <a:rPr lang="en-US" altLang="zh-CN" sz="2800">
                <a:latin typeface="Calibri" panose="020F0502020204030204" pitchFamily="34" charset="0"/>
                <a:ea typeface="宋体" panose="02010600030101010101" pitchFamily="2" charset="-122"/>
              </a:rPr>
              <a:t>”</a:t>
            </a:r>
            <a:r>
              <a:rPr lang="zh-CN" altLang="zh-CN" sz="2800">
                <a:latin typeface="等线"/>
                <a:ea typeface="宋体" panose="02010600030101010101" pitchFamily="2" charset="-122"/>
              </a:rPr>
              <a:t>从隋唐到清代的封建王朝为了维护其反动统治而设立分科考生文武官吏后备人员的制度</a:t>
            </a:r>
            <a:r>
              <a:rPr lang="en-US" altLang="zh-CN" sz="2800">
                <a:latin typeface="Calibri" panose="020F0502020204030204" pitchFamily="34" charset="0"/>
                <a:ea typeface="宋体" panose="02010600030101010101" pitchFamily="2" charset="-122"/>
              </a:rPr>
              <a:t>”,1992</a:t>
            </a:r>
            <a:r>
              <a:rPr lang="zh-CN" altLang="zh-CN" sz="2800">
                <a:latin typeface="等线"/>
                <a:ea typeface="宋体" panose="02010600030101010101" pitchFamily="2" charset="-122"/>
              </a:rPr>
              <a:t>年版删去</a:t>
            </a:r>
            <a:r>
              <a:rPr lang="en-US" altLang="zh-CN" sz="2800">
                <a:latin typeface="Calibri" panose="020F0502020204030204" pitchFamily="34" charset="0"/>
                <a:ea typeface="宋体" panose="02010600030101010101" pitchFamily="2" charset="-122"/>
              </a:rPr>
              <a:t>“</a:t>
            </a:r>
            <a:r>
              <a:rPr lang="zh-CN" altLang="zh-CN" sz="2800">
                <a:latin typeface="等线"/>
                <a:ea typeface="宋体" panose="02010600030101010101" pitchFamily="2" charset="-122"/>
              </a:rPr>
              <a:t>反动</a:t>
            </a:r>
            <a:r>
              <a:rPr lang="en-US" altLang="zh-CN" sz="2800">
                <a:latin typeface="Calibri" panose="020F0502020204030204" pitchFamily="34" charset="0"/>
                <a:ea typeface="宋体" panose="02010600030101010101" pitchFamily="2" charset="-122"/>
              </a:rPr>
              <a:t>“</a:t>
            </a:r>
            <a:r>
              <a:rPr lang="zh-CN" altLang="zh-CN" sz="2800">
                <a:latin typeface="等线"/>
                <a:ea typeface="宋体" panose="02010600030101010101" pitchFamily="2" charset="-122"/>
              </a:rPr>
              <a:t>二字，</a:t>
            </a:r>
            <a:r>
              <a:rPr lang="en-US" altLang="zh-CN" sz="2800">
                <a:latin typeface="Calibri" panose="020F0502020204030204" pitchFamily="34" charset="0"/>
                <a:ea typeface="宋体" panose="02010600030101010101" pitchFamily="2" charset="-122"/>
              </a:rPr>
              <a:t>1998</a:t>
            </a:r>
            <a:r>
              <a:rPr lang="zh-CN" altLang="zh-CN" sz="2800">
                <a:latin typeface="等线"/>
                <a:ea typeface="宋体" panose="02010600030101010101" pitchFamily="2" charset="-122"/>
              </a:rPr>
              <a:t>版又删去</a:t>
            </a:r>
            <a:r>
              <a:rPr lang="en-US" altLang="zh-CN" sz="2800">
                <a:latin typeface="Calibri" panose="020F0502020204030204" pitchFamily="34" charset="0"/>
                <a:ea typeface="宋体" panose="02010600030101010101" pitchFamily="2" charset="-122"/>
              </a:rPr>
              <a:t>“</a:t>
            </a:r>
            <a:r>
              <a:rPr lang="zh-CN" altLang="zh-CN" sz="2800">
                <a:latin typeface="等线"/>
                <a:ea typeface="宋体" panose="02010600030101010101" pitchFamily="2" charset="-122"/>
              </a:rPr>
              <a:t>为了维护其统治而设</a:t>
            </a:r>
            <a:r>
              <a:rPr lang="en-US" altLang="zh-CN" sz="2800">
                <a:latin typeface="Calibri" panose="020F0502020204030204" pitchFamily="34" charset="0"/>
                <a:ea typeface="宋体" panose="02010600030101010101" pitchFamily="2" charset="-122"/>
              </a:rPr>
              <a:t>”</a:t>
            </a:r>
            <a:r>
              <a:rPr lang="zh-CN" altLang="zh-CN" sz="2800">
                <a:latin typeface="等线"/>
                <a:ea typeface="宋体" panose="02010600030101010101" pitchFamily="2" charset="-122"/>
              </a:rPr>
              <a:t>直到</a:t>
            </a:r>
            <a:r>
              <a:rPr lang="en-US" altLang="zh-CN" sz="2800">
                <a:latin typeface="Calibri" panose="020F0502020204030204" pitchFamily="34" charset="0"/>
                <a:ea typeface="宋体" panose="02010600030101010101" pitchFamily="2" charset="-122"/>
              </a:rPr>
              <a:t>2008</a:t>
            </a:r>
            <a:r>
              <a:rPr lang="zh-CN" altLang="zh-CN" sz="2800">
                <a:latin typeface="等线"/>
                <a:ea typeface="宋体" panose="02010600030101010101" pitchFamily="2" charset="-122"/>
              </a:rPr>
              <a:t>年版删去了这句话。一本小字典记载着词语的发展变化也记录了时代前进的印证，字典词条释义的变化表明人们的意识</a:t>
            </a:r>
            <a:r>
              <a:rPr lang="en-US" altLang="zh-CN" sz="2800">
                <a:latin typeface="Calibri" panose="020F0502020204030204" pitchFamily="34" charset="0"/>
                <a:ea typeface="宋体" panose="02010600030101010101" pitchFamily="2" charset="-122"/>
              </a:rPr>
              <a:t>(    )</a:t>
            </a:r>
            <a:endParaRPr lang="zh-CN" altLang="zh-CN" sz="2800">
              <a:latin typeface="等线"/>
              <a:ea typeface="宋体" panose="02010600030101010101" pitchFamily="2" charset="-122"/>
            </a:endParaRPr>
          </a:p>
          <a:p>
            <a:pPr eaLnBrk="0" hangingPunct="0">
              <a:buSzTx/>
            </a:pPr>
            <a:r>
              <a:rPr lang="zh-CN" altLang="zh-CN" sz="2800">
                <a:latin typeface="等线"/>
                <a:ea typeface="宋体" panose="02010600030101010101" pitchFamily="2" charset="-122"/>
              </a:rPr>
              <a:t>　　</a:t>
            </a:r>
            <a:r>
              <a:rPr lang="en-US" altLang="zh-CN" sz="2800">
                <a:solidFill>
                  <a:srgbClr val="FF0000"/>
                </a:solidFill>
                <a:latin typeface="Calibri" panose="020F0502020204030204" pitchFamily="34" charset="0"/>
                <a:ea typeface="宋体" panose="02010600030101010101" pitchFamily="2" charset="-122"/>
              </a:rPr>
              <a:t>A.</a:t>
            </a:r>
            <a:r>
              <a:rPr lang="zh-CN" altLang="zh-CN" sz="2800">
                <a:solidFill>
                  <a:srgbClr val="FF0000"/>
                </a:solidFill>
                <a:latin typeface="等线"/>
                <a:ea typeface="宋体" panose="02010600030101010101" pitchFamily="2" charset="-122"/>
              </a:rPr>
              <a:t>是客观世界的能动反映</a:t>
            </a:r>
            <a:endParaRPr lang="zh-CN" altLang="zh-CN" sz="2800">
              <a:solidFill>
                <a:srgbClr val="FF0000"/>
              </a:solidFill>
              <a:latin typeface="等线"/>
              <a:ea typeface="宋体" panose="02010600030101010101" pitchFamily="2" charset="-122"/>
            </a:endParaRPr>
          </a:p>
          <a:p>
            <a:pPr eaLnBrk="0" hangingPunct="0">
              <a:buSzTx/>
            </a:pPr>
            <a:r>
              <a:rPr lang="zh-CN" altLang="zh-CN" sz="2800">
                <a:solidFill>
                  <a:srgbClr val="FF0000"/>
                </a:solidFill>
                <a:latin typeface="等线"/>
                <a:ea typeface="宋体" panose="02010600030101010101" pitchFamily="2" charset="-122"/>
              </a:rPr>
              <a:t>　　</a:t>
            </a:r>
            <a:r>
              <a:rPr lang="en-US" altLang="zh-CN" sz="2800">
                <a:solidFill>
                  <a:srgbClr val="FF0000"/>
                </a:solidFill>
                <a:latin typeface="Calibri" panose="020F0502020204030204" pitchFamily="34" charset="0"/>
                <a:ea typeface="宋体" panose="02010600030101010101" pitchFamily="2" charset="-122"/>
              </a:rPr>
              <a:t>B.</a:t>
            </a:r>
            <a:r>
              <a:rPr lang="zh-CN" altLang="zh-CN" sz="2800">
                <a:solidFill>
                  <a:srgbClr val="FF0000"/>
                </a:solidFill>
                <a:latin typeface="等线"/>
                <a:ea typeface="宋体" panose="02010600030101010101" pitchFamily="2" charset="-122"/>
              </a:rPr>
              <a:t>取决于词语含义的改变</a:t>
            </a:r>
            <a:endParaRPr lang="zh-CN" altLang="zh-CN" sz="2800">
              <a:solidFill>
                <a:srgbClr val="FF0000"/>
              </a:solidFill>
              <a:latin typeface="等线"/>
              <a:ea typeface="宋体" panose="02010600030101010101" pitchFamily="2" charset="-122"/>
            </a:endParaRPr>
          </a:p>
          <a:p>
            <a:pPr eaLnBrk="0" hangingPunct="0">
              <a:buSzTx/>
            </a:pPr>
            <a:r>
              <a:rPr lang="zh-CN" altLang="zh-CN" sz="2800">
                <a:solidFill>
                  <a:srgbClr val="FF0000"/>
                </a:solidFill>
                <a:latin typeface="等线"/>
                <a:ea typeface="宋体" panose="02010600030101010101" pitchFamily="2" charset="-122"/>
              </a:rPr>
              <a:t>　　</a:t>
            </a:r>
            <a:r>
              <a:rPr lang="en-US" altLang="zh-CN" sz="2800">
                <a:solidFill>
                  <a:srgbClr val="FF0000"/>
                </a:solidFill>
                <a:latin typeface="Calibri" panose="020F0502020204030204" pitchFamily="34" charset="0"/>
                <a:ea typeface="宋体" panose="02010600030101010101" pitchFamily="2" charset="-122"/>
              </a:rPr>
              <a:t>C.</a:t>
            </a:r>
            <a:r>
              <a:rPr lang="zh-CN" altLang="zh-CN" sz="2800">
                <a:solidFill>
                  <a:srgbClr val="FF0000"/>
                </a:solidFill>
                <a:latin typeface="等线"/>
                <a:ea typeface="宋体" panose="02010600030101010101" pitchFamily="2" charset="-122"/>
              </a:rPr>
              <a:t>随着社会生活变化而变化</a:t>
            </a:r>
            <a:endParaRPr lang="zh-CN" altLang="zh-CN" sz="2800">
              <a:solidFill>
                <a:srgbClr val="FF0000"/>
              </a:solidFill>
              <a:latin typeface="等线"/>
              <a:ea typeface="宋体" panose="02010600030101010101" pitchFamily="2" charset="-122"/>
            </a:endParaRPr>
          </a:p>
          <a:p>
            <a:pPr eaLnBrk="0" hangingPunct="0">
              <a:buSzTx/>
            </a:pPr>
            <a:r>
              <a:rPr lang="zh-CN" altLang="zh-CN" sz="2800">
                <a:latin typeface="等线"/>
                <a:ea typeface="宋体" panose="02010600030101010101" pitchFamily="2" charset="-122"/>
              </a:rPr>
              <a:t>　　</a:t>
            </a:r>
            <a:r>
              <a:rPr lang="en-US" altLang="zh-CN" sz="2800">
                <a:latin typeface="Calibri" panose="020F0502020204030204" pitchFamily="34" charset="0"/>
                <a:ea typeface="宋体" panose="02010600030101010101" pitchFamily="2" charset="-122"/>
              </a:rPr>
              <a:t>D.</a:t>
            </a:r>
            <a:r>
              <a:rPr lang="zh-CN" altLang="zh-CN" sz="2800">
                <a:latin typeface="等线"/>
                <a:ea typeface="宋体" panose="02010600030101010101" pitchFamily="2" charset="-122"/>
              </a:rPr>
              <a:t>需要借助语言这一物质外壳表达出来</a:t>
            </a:r>
            <a:endParaRPr lang="zh-CN" altLang="en-US">
              <a:latin typeface="等线"/>
              <a:ea typeface="等线"/>
            </a:endParaRP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内容占位符 1"/>
          <p:cNvSpPr>
            <a:spLocks noGrp="1"/>
          </p:cNvSpPr>
          <p:nvPr>
            <p:ph/>
          </p:nvPr>
        </p:nvSpPr>
        <p:spPr>
          <a:xfrm>
            <a:off x="609600" y="449263"/>
            <a:ext cx="11582400" cy="4525962"/>
          </a:xfrm>
        </p:spPr>
        <p:txBody>
          <a:bodyPr anchor="t"/>
          <a:p>
            <a:r>
              <a:rPr lang="zh-CN" altLang="en-US"/>
              <a:t>不定项：1989年，时任美国国务院顾问的弗朗西斯□福山抛出了所谓的“历史终结论”，认为西方实行的自由民主制度是“人类社会形态进步的终点”和“人类最后一种的统治形式”。然而，20年来的历史告诉我们，终结的不是历史，而是西方的优越感。就在柏林墙倒塌20年后的2009年11月9日，BBC公布了一份对27国民众的调查。结果半数以上的受访者不满资本主义制度，此次调查的主办方之一的“全球扫描”公司主席米勒对媒体表示，这说明随着1989年柏林墙的倒塌资本主义并没有取得看上去的压倒性胜利，这一点在这次金融危机中表现的尤其明显，“历史终结论”的破产说明：(     )</a:t>
            </a:r>
            <a:endParaRPr lang="zh-CN" altLang="en-US"/>
          </a:p>
          <a:p>
            <a:r>
              <a:rPr lang="zh-CN" altLang="en-US"/>
              <a:t>　　A.社会规律和自然规律一样都是作为一种盲目的无意识力量起作用</a:t>
            </a:r>
            <a:endParaRPr lang="zh-CN" altLang="en-US"/>
          </a:p>
          <a:p>
            <a:r>
              <a:rPr lang="zh-CN" altLang="en-US"/>
              <a:t>　　</a:t>
            </a:r>
            <a:r>
              <a:rPr lang="zh-CN" altLang="en-US">
                <a:solidFill>
                  <a:srgbClr val="FF0000"/>
                </a:solidFill>
              </a:rPr>
              <a:t>B.人类历史的发展的曲折性不会改变历史发展的前进性</a:t>
            </a:r>
            <a:endParaRPr lang="zh-CN" altLang="en-US">
              <a:solidFill>
                <a:srgbClr val="FF0000"/>
              </a:solidFill>
            </a:endParaRPr>
          </a:p>
          <a:p>
            <a:r>
              <a:rPr lang="zh-CN" altLang="en-US">
                <a:solidFill>
                  <a:srgbClr val="FF0000"/>
                </a:solidFill>
              </a:rPr>
              <a:t>　　C.一些国家社会发展的特殊形式不能否定历史发展的普遍规律</a:t>
            </a:r>
            <a:endParaRPr lang="zh-CN" altLang="en-US">
              <a:solidFill>
                <a:srgbClr val="FF0000"/>
              </a:solidFill>
            </a:endParaRPr>
          </a:p>
          <a:p>
            <a:r>
              <a:rPr lang="zh-CN" altLang="en-US">
                <a:solidFill>
                  <a:srgbClr val="FF0000"/>
                </a:solidFill>
              </a:rPr>
              <a:t>　　D.人们对社会发展某个阶段的认识不能代替社会发展的整个过程的认识</a:t>
            </a:r>
            <a:endParaRPr lang="zh-CN" altLang="en-US">
              <a:solidFill>
                <a:srgbClr val="FF0000"/>
              </a:solidFill>
            </a:endParaRPr>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内容占位符 1"/>
          <p:cNvSpPr>
            <a:spLocks noGrp="1"/>
          </p:cNvSpPr>
          <p:nvPr>
            <p:ph/>
          </p:nvPr>
        </p:nvSpPr>
        <p:spPr>
          <a:xfrm>
            <a:off x="174625" y="325438"/>
            <a:ext cx="12017375" cy="5800725"/>
          </a:xfrm>
        </p:spPr>
        <p:txBody>
          <a:bodyPr anchor="t"/>
          <a:p>
            <a:r>
              <a:rPr lang="zh-CN" altLang="en-US"/>
              <a:t>【不定项，题干】</a:t>
            </a:r>
            <a:endParaRPr lang="zh-CN" altLang="en-US"/>
          </a:p>
          <a:p>
            <a:r>
              <a:rPr lang="zh-CN" altLang="en-US"/>
              <a:t>社会形态的更替具有客观性和必然性，但这并不否定人们历史活动的能动性，并不排斥人们在遵循社会发展规律的基础上，对于某种社会形态的历史选择性。人们历史活动的能动性和选择性主要体现在（    ）。</a:t>
            </a:r>
            <a:endParaRPr lang="zh-CN" altLang="en-US"/>
          </a:p>
          <a:p>
            <a:endParaRPr lang="zh-CN" altLang="en-US"/>
          </a:p>
          <a:p>
            <a:r>
              <a:rPr lang="zh-CN" altLang="en-US"/>
              <a:t>　A．社会发展的客观过程由每一个参与历史活动的个人的主观意志所决定</a:t>
            </a:r>
            <a:endParaRPr lang="zh-CN" altLang="en-US"/>
          </a:p>
          <a:p>
            <a:r>
              <a:rPr lang="zh-CN" altLang="en-US"/>
              <a:t>　B．社会形态更替的过程是主体能动性与客观规律性相统一的过程</a:t>
            </a:r>
            <a:endParaRPr lang="zh-CN" altLang="en-US"/>
          </a:p>
          <a:p>
            <a:r>
              <a:rPr lang="zh-CN" altLang="en-US"/>
              <a:t>　C．人们的历史选择性归根结底是人民群众的选择性</a:t>
            </a:r>
            <a:endParaRPr lang="zh-CN" altLang="en-US"/>
          </a:p>
          <a:p>
            <a:r>
              <a:rPr lang="zh-CN" altLang="en-US"/>
              <a:t>　D．社会发展的客观必然性为人们的历史选择提供了基础、范围和可能性空间</a:t>
            </a:r>
            <a:endParaRPr lang="zh-CN" altLang="en-US"/>
          </a:p>
          <a:p>
            <a:r>
              <a:rPr lang="zh-CN" altLang="en-US"/>
              <a:t>　</a:t>
            </a:r>
            <a:endParaRPr lang="zh-CN" altLang="en-US"/>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文本占位符 35841"/>
          <p:cNvSpPr>
            <a:spLocks noGrp="1"/>
          </p:cNvSpPr>
          <p:nvPr>
            <p:ph type="body" sz="half" idx="1"/>
          </p:nvPr>
        </p:nvSpPr>
        <p:spPr>
          <a:xfrm>
            <a:off x="2514600" y="609600"/>
            <a:ext cx="7391400" cy="762000"/>
          </a:xfrm>
        </p:spPr>
        <p:txBody>
          <a:bodyPr/>
          <a:p>
            <a:pPr marL="812800" marR="0" indent="-812800" algn="l" defTabSz="914400" rtl="0" eaLnBrk="1" fontAlgn="base" latinLnBrk="0" hangingPunct="1">
              <a:lnSpc>
                <a:spcPct val="90000"/>
              </a:lnSpc>
              <a:spcBef>
                <a:spcPts val="1000"/>
              </a:spcBef>
              <a:spcAft>
                <a:spcPct val="0"/>
              </a:spcAft>
              <a:buClrTx/>
              <a:buSzTx/>
              <a:buFontTx/>
              <a:buNone/>
            </a:pPr>
            <a:r>
              <a:rPr kumimoji="0" lang="zh-CN" altLang="en-US" sz="4000" b="1" i="0" u="none" strike="noStrike" kern="1200" cap="none" spc="0" normalizeH="0" baseline="0" noProof="1" dirty="0">
                <a:solidFill>
                  <a:srgbClr val="006600"/>
                </a:solidFill>
                <a:effectLst>
                  <a:outerShdw blurRad="38100" dist="38100" dir="2700000">
                    <a:srgbClr val="C0C0C0"/>
                  </a:outerShdw>
                </a:effectLst>
                <a:latin typeface="+mn-lt"/>
                <a:ea typeface="华文新魏" panose="02010800040101010101" pitchFamily="2" charset="-122"/>
                <a:cs typeface="等线"/>
              </a:rPr>
              <a:t>二、社会生活本质上是实践的</a:t>
            </a:r>
            <a:endParaRPr kumimoji="0" lang="zh-CN" altLang="en-US" sz="4000" b="0" i="0" u="none" strike="noStrike" kern="1200" cap="none" spc="0" normalizeH="0" baseline="0" noProof="1" dirty="0">
              <a:solidFill>
                <a:srgbClr val="006600"/>
              </a:solidFill>
              <a:latin typeface="+mn-lt"/>
              <a:ea typeface="+mn-ea"/>
              <a:cs typeface="等线"/>
            </a:endParaRPr>
          </a:p>
        </p:txBody>
      </p:sp>
      <p:sp>
        <p:nvSpPr>
          <p:cNvPr id="35843" name="文本框 35842"/>
          <p:cNvSpPr txBox="1"/>
          <p:nvPr/>
        </p:nvSpPr>
        <p:spPr>
          <a:xfrm>
            <a:off x="2819400" y="1600200"/>
            <a:ext cx="6477000" cy="1076325"/>
          </a:xfrm>
          <a:prstGeom prst="rect">
            <a:avLst/>
          </a:prstGeom>
          <a:noFill/>
          <a:ln w="9525">
            <a:noFill/>
          </a:ln>
        </p:spPr>
        <p:txBody>
          <a:bodyPr>
            <a:spAutoFit/>
          </a:bodyPr>
          <a:p>
            <a:pPr marR="0" defTabSz="914400">
              <a:spcBef>
                <a:spcPct val="50000"/>
              </a:spcBef>
              <a:buClrTx/>
              <a:buSzTx/>
              <a:buFontTx/>
            </a:pPr>
            <a:r>
              <a:rPr kumimoji="0" lang="en-US" altLang="zh-CN" sz="3200"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       </a:t>
            </a:r>
            <a:r>
              <a:rPr kumimoji="0" lang="zh-CN" altLang="en-US" sz="3200"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（一）实践是人类能动地改造客观世界的物质活动</a:t>
            </a:r>
            <a:endParaRPr kumimoji="0" lang="zh-CN" altLang="en-US" sz="3200" kern="1200" cap="none" spc="0" normalizeH="0" baseline="0" noProof="1">
              <a:solidFill>
                <a:srgbClr val="660033"/>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sp>
        <p:nvSpPr>
          <p:cNvPr id="65539" name="任意多边形 35844"/>
          <p:cNvSpPr/>
          <p:nvPr/>
        </p:nvSpPr>
        <p:spPr>
          <a:xfrm flipH="1">
            <a:off x="8221663" y="1630363"/>
            <a:ext cx="400050" cy="377825"/>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rgbClr val="996600">
              <a:alpha val="0"/>
            </a:srgbClr>
          </a:solidFill>
          <a:ln w="0">
            <a:noFill/>
          </a:ln>
        </p:spPr>
        <p:txBody>
          <a:bodyPr/>
          <a:p>
            <a:endParaRPr lang="zh-CN" altLang="en-US"/>
          </a:p>
        </p:txBody>
      </p:sp>
      <p:grpSp>
        <p:nvGrpSpPr>
          <p:cNvPr id="35846" name="组合 35845"/>
          <p:cNvGrpSpPr/>
          <p:nvPr/>
        </p:nvGrpSpPr>
        <p:grpSpPr>
          <a:xfrm>
            <a:off x="2209800" y="2895600"/>
            <a:ext cx="7772400" cy="3200400"/>
            <a:chOff x="432" y="1824"/>
            <a:chExt cx="4896" cy="2016"/>
          </a:xfrm>
        </p:grpSpPr>
        <p:pic>
          <p:nvPicPr>
            <p:cNvPr id="65541" name="内容占位符 35846" descr="u=1213678847,3854728153&amp;gp=46">
              <a:hlinkClick r:id="rId1"/>
            </p:cNvPr>
            <p:cNvPicPr>
              <a:picLocks noGrp="1" noChangeAspect="1"/>
            </p:cNvPicPr>
            <p:nvPr>
              <p:ph sz="quarter" idx="4294967295"/>
            </p:nvPr>
          </p:nvPicPr>
          <p:blipFill>
            <a:blip r:embed="rId2"/>
            <a:stretch>
              <a:fillRect/>
            </a:stretch>
          </p:blipFill>
          <p:spPr>
            <a:xfrm>
              <a:off x="599" y="2160"/>
              <a:ext cx="843" cy="1099"/>
            </a:xfrm>
          </p:spPr>
        </p:pic>
        <p:grpSp>
          <p:nvGrpSpPr>
            <p:cNvPr id="65542" name="组合 35847"/>
            <p:cNvGrpSpPr/>
            <p:nvPr/>
          </p:nvGrpSpPr>
          <p:grpSpPr>
            <a:xfrm rot="5400000">
              <a:off x="1691" y="1889"/>
              <a:ext cx="242" cy="475"/>
              <a:chOff x="778" y="1762"/>
              <a:chExt cx="312" cy="420"/>
            </a:xfrm>
          </p:grpSpPr>
          <p:grpSp>
            <p:nvGrpSpPr>
              <p:cNvPr id="65543" name="组合 35848"/>
              <p:cNvGrpSpPr/>
              <p:nvPr/>
            </p:nvGrpSpPr>
            <p:grpSpPr>
              <a:xfrm>
                <a:off x="960" y="1764"/>
                <a:ext cx="130" cy="418"/>
                <a:chOff x="960" y="1764"/>
                <a:chExt cx="130" cy="418"/>
              </a:xfrm>
            </p:grpSpPr>
            <p:sp>
              <p:nvSpPr>
                <p:cNvPr id="65544" name="椭圆 35849"/>
                <p:cNvSpPr/>
                <p:nvPr/>
              </p:nvSpPr>
              <p:spPr>
                <a:xfrm>
                  <a:off x="960" y="1764"/>
                  <a:ext cx="126" cy="120"/>
                </a:xfrm>
                <a:prstGeom prst="ellipse">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5545" name="椭圆 35850"/>
                <p:cNvSpPr/>
                <p:nvPr/>
              </p:nvSpPr>
              <p:spPr>
                <a:xfrm>
                  <a:off x="964" y="2062"/>
                  <a:ext cx="126" cy="120"/>
                </a:xfrm>
                <a:prstGeom prst="ellipse">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5546" name="圆角矩形 35851"/>
                <p:cNvSpPr/>
                <p:nvPr/>
              </p:nvSpPr>
              <p:spPr>
                <a:xfrm>
                  <a:off x="996" y="1836"/>
                  <a:ext cx="62" cy="300"/>
                </a:xfrm>
                <a:prstGeom prst="roundRect">
                  <a:avLst>
                    <a:gd name="adj" fmla="val 50000"/>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5547" name="组合 35852"/>
              <p:cNvGrpSpPr/>
              <p:nvPr/>
            </p:nvGrpSpPr>
            <p:grpSpPr>
              <a:xfrm>
                <a:off x="778" y="1762"/>
                <a:ext cx="130" cy="418"/>
                <a:chOff x="960" y="1764"/>
                <a:chExt cx="130" cy="418"/>
              </a:xfrm>
            </p:grpSpPr>
            <p:sp>
              <p:nvSpPr>
                <p:cNvPr id="65548" name="椭圆 35853"/>
                <p:cNvSpPr/>
                <p:nvPr/>
              </p:nvSpPr>
              <p:spPr>
                <a:xfrm>
                  <a:off x="960" y="1764"/>
                  <a:ext cx="126" cy="120"/>
                </a:xfrm>
                <a:prstGeom prst="ellipse">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5549" name="椭圆 35854"/>
                <p:cNvSpPr/>
                <p:nvPr/>
              </p:nvSpPr>
              <p:spPr>
                <a:xfrm>
                  <a:off x="964" y="2062"/>
                  <a:ext cx="126" cy="120"/>
                </a:xfrm>
                <a:prstGeom prst="ellipse">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5550" name="圆角矩形 35855"/>
                <p:cNvSpPr/>
                <p:nvPr/>
              </p:nvSpPr>
              <p:spPr>
                <a:xfrm>
                  <a:off x="996" y="1836"/>
                  <a:ext cx="62" cy="300"/>
                </a:xfrm>
                <a:prstGeom prst="roundRect">
                  <a:avLst>
                    <a:gd name="adj" fmla="val 50000"/>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65551" name="组合 35856"/>
            <p:cNvGrpSpPr/>
            <p:nvPr/>
          </p:nvGrpSpPr>
          <p:grpSpPr>
            <a:xfrm rot="5400000">
              <a:off x="1691" y="3171"/>
              <a:ext cx="242" cy="475"/>
              <a:chOff x="778" y="1762"/>
              <a:chExt cx="312" cy="420"/>
            </a:xfrm>
          </p:grpSpPr>
          <p:grpSp>
            <p:nvGrpSpPr>
              <p:cNvPr id="65552" name="组合 35857"/>
              <p:cNvGrpSpPr/>
              <p:nvPr/>
            </p:nvGrpSpPr>
            <p:grpSpPr>
              <a:xfrm>
                <a:off x="960" y="1764"/>
                <a:ext cx="130" cy="418"/>
                <a:chOff x="960" y="1764"/>
                <a:chExt cx="130" cy="418"/>
              </a:xfrm>
            </p:grpSpPr>
            <p:sp>
              <p:nvSpPr>
                <p:cNvPr id="65553" name="椭圆 35858"/>
                <p:cNvSpPr/>
                <p:nvPr/>
              </p:nvSpPr>
              <p:spPr>
                <a:xfrm>
                  <a:off x="960" y="1764"/>
                  <a:ext cx="126" cy="120"/>
                </a:xfrm>
                <a:prstGeom prst="ellipse">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5554" name="椭圆 35859"/>
                <p:cNvSpPr/>
                <p:nvPr/>
              </p:nvSpPr>
              <p:spPr>
                <a:xfrm>
                  <a:off x="964" y="2062"/>
                  <a:ext cx="126" cy="120"/>
                </a:xfrm>
                <a:prstGeom prst="ellipse">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5555" name="圆角矩形 35860"/>
                <p:cNvSpPr/>
                <p:nvPr/>
              </p:nvSpPr>
              <p:spPr>
                <a:xfrm>
                  <a:off x="996" y="1836"/>
                  <a:ext cx="62" cy="300"/>
                </a:xfrm>
                <a:prstGeom prst="roundRect">
                  <a:avLst>
                    <a:gd name="adj" fmla="val 50000"/>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5556" name="组合 35861"/>
              <p:cNvGrpSpPr/>
              <p:nvPr/>
            </p:nvGrpSpPr>
            <p:grpSpPr>
              <a:xfrm>
                <a:off x="778" y="1762"/>
                <a:ext cx="130" cy="418"/>
                <a:chOff x="960" y="1764"/>
                <a:chExt cx="130" cy="418"/>
              </a:xfrm>
            </p:grpSpPr>
            <p:sp>
              <p:nvSpPr>
                <p:cNvPr id="65557" name="椭圆 35862"/>
                <p:cNvSpPr/>
                <p:nvPr/>
              </p:nvSpPr>
              <p:spPr>
                <a:xfrm>
                  <a:off x="960" y="1764"/>
                  <a:ext cx="126" cy="120"/>
                </a:xfrm>
                <a:prstGeom prst="ellipse">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5558" name="椭圆 35863"/>
                <p:cNvSpPr/>
                <p:nvPr/>
              </p:nvSpPr>
              <p:spPr>
                <a:xfrm>
                  <a:off x="964" y="2062"/>
                  <a:ext cx="126" cy="120"/>
                </a:xfrm>
                <a:prstGeom prst="ellipse">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5559" name="圆角矩形 35864"/>
                <p:cNvSpPr/>
                <p:nvPr/>
              </p:nvSpPr>
              <p:spPr>
                <a:xfrm>
                  <a:off x="996" y="1836"/>
                  <a:ext cx="62" cy="300"/>
                </a:xfrm>
                <a:prstGeom prst="roundRect">
                  <a:avLst>
                    <a:gd name="adj" fmla="val 50000"/>
                  </a:avLst>
                </a:prstGeom>
                <a:noFill/>
                <a:ln w="38100"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65560" name="圆角矩形 35865"/>
            <p:cNvSpPr/>
            <p:nvPr/>
          </p:nvSpPr>
          <p:spPr>
            <a:xfrm flipH="1">
              <a:off x="432" y="1824"/>
              <a:ext cx="1111" cy="1970"/>
            </a:xfrm>
            <a:prstGeom prst="roundRect">
              <a:avLst>
                <a:gd name="adj" fmla="val 11375"/>
              </a:avLst>
            </a:prstGeom>
            <a:noFill/>
            <a:ln w="28575" cap="flat" cmpd="sng">
              <a:solidFill>
                <a:schemeClr val="accent2"/>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5561" name="圆角矩形 35866"/>
            <p:cNvSpPr/>
            <p:nvPr/>
          </p:nvSpPr>
          <p:spPr>
            <a:xfrm>
              <a:off x="1963" y="1870"/>
              <a:ext cx="3365" cy="1970"/>
            </a:xfrm>
            <a:prstGeom prst="roundRect">
              <a:avLst>
                <a:gd name="adj" fmla="val 2454"/>
              </a:avLst>
            </a:prstGeom>
            <a:solidFill>
              <a:srgbClr val="CCCCFF"/>
            </a:solidFill>
            <a:ln w="28575">
              <a:noFill/>
            </a:ln>
          </p:spPr>
          <p:txBody>
            <a:bodyPr anchor="t"/>
            <a:p>
              <a:pPr eaLnBrk="0" hangingPunct="0"/>
              <a:endParaRPr lang="zh-CN" altLang="en-US">
                <a:latin typeface="等线"/>
                <a:ea typeface="等线"/>
              </a:endParaRPr>
            </a:p>
          </p:txBody>
        </p:sp>
        <p:sp>
          <p:nvSpPr>
            <p:cNvPr id="35868" name="文本框 35867"/>
            <p:cNvSpPr txBox="1"/>
            <p:nvPr/>
          </p:nvSpPr>
          <p:spPr>
            <a:xfrm>
              <a:off x="2256" y="2112"/>
              <a:ext cx="2858" cy="528"/>
            </a:xfrm>
            <a:prstGeom prst="rect">
              <a:avLst/>
            </a:prstGeom>
            <a:noFill/>
            <a:ln w="28575" cap="flat" cmpd="sng">
              <a:solidFill>
                <a:schemeClr val="accent2"/>
              </a:solidFill>
              <a:prstDash val="solid"/>
              <a:miter/>
              <a:headEnd type="none" w="med" len="med"/>
              <a:tailEnd type="none" w="med" len="med"/>
            </a:ln>
          </p:spPr>
          <p:txBody>
            <a:bodyPr>
              <a:spAutoFit/>
            </a:bodyPr>
            <a:p>
              <a:pPr marR="0" defTabSz="914400">
                <a:lnSpc>
                  <a:spcPct val="135000"/>
                </a:lnSpc>
                <a:spcBef>
                  <a:spcPct val="50000"/>
                </a:spcBef>
                <a:buClrTx/>
                <a:buSzTx/>
                <a:buFontTx/>
              </a:pPr>
              <a:r>
                <a:rPr kumimoji="0" lang="en-US" altLang="zh-CN"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     </a:t>
              </a:r>
              <a:r>
                <a:rPr kumimoji="0" lang="en-US" altLang="zh-CN" kern="1200" cap="none" spc="0" normalizeH="0" baseline="0" noProof="1" dirty="0">
                  <a:solidFill>
                    <a:srgbClr val="003399"/>
                  </a:solidFill>
                  <a:effectLst>
                    <a:outerShdw blurRad="38100" dist="38100" dir="2700000">
                      <a:srgbClr val="C0C0C0"/>
                    </a:outerShdw>
                  </a:effectLst>
                  <a:latin typeface="楷体_GB2312" pitchFamily="49" charset="-122"/>
                  <a:ea typeface="楷体_GB2312" pitchFamily="49" charset="-122"/>
                  <a:cs typeface="+mn-cs"/>
                </a:rPr>
                <a:t>“</a:t>
              </a:r>
              <a:r>
                <a:rPr kumimoji="0" lang="zh-CN" altLang="en-US" kern="1200" cap="none" spc="0" normalizeH="0" baseline="0" noProof="1" dirty="0">
                  <a:solidFill>
                    <a:srgbClr val="003399"/>
                  </a:solidFill>
                  <a:effectLst>
                    <a:outerShdw blurRad="38100" dist="38100" dir="2700000">
                      <a:srgbClr val="C0C0C0"/>
                    </a:outerShdw>
                  </a:effectLst>
                  <a:latin typeface="楷体_GB2312" pitchFamily="49" charset="-122"/>
                  <a:ea typeface="楷体_GB2312" pitchFamily="49" charset="-122"/>
                  <a:cs typeface="+mn-cs"/>
                </a:rPr>
                <a:t>只要我一息尚存，我永不停止哲学的实践。”</a:t>
              </a:r>
              <a:r>
                <a:rPr kumimoji="0" lang="zh-CN" altLang="en-US" kern="1200" cap="none" spc="0" normalizeH="0" baseline="0" noProof="1">
                  <a:solidFill>
                    <a:srgbClr val="003399"/>
                  </a:solidFill>
                  <a:effectLst>
                    <a:outerShdw blurRad="38100" dist="38100" dir="2700000">
                      <a:srgbClr val="C0C0C0"/>
                    </a:outerShdw>
                  </a:effectLst>
                  <a:latin typeface="楷体_GB2312" pitchFamily="49" charset="-122"/>
                  <a:ea typeface="楷体_GB2312" pitchFamily="49" charset="-122"/>
                  <a:cs typeface="+mn-cs"/>
                </a:rPr>
                <a:t>         </a:t>
              </a:r>
              <a:endParaRPr kumimoji="0" lang="zh-CN" altLang="en-US" kern="1200" cap="none" spc="0" normalizeH="0" baseline="0" noProof="1" dirty="0">
                <a:solidFill>
                  <a:srgbClr val="003399"/>
                </a:solidFill>
                <a:effectLst>
                  <a:outerShdw blurRad="38100" dist="38100" dir="2700000">
                    <a:srgbClr val="C0C0C0"/>
                  </a:outerShdw>
                </a:effectLst>
                <a:latin typeface="楷体_GB2312" pitchFamily="49" charset="-122"/>
                <a:ea typeface="楷体_GB2312" pitchFamily="49" charset="-122"/>
                <a:cs typeface="+mn-cs"/>
              </a:endParaRPr>
            </a:p>
          </p:txBody>
        </p:sp>
        <p:sp>
          <p:nvSpPr>
            <p:cNvPr id="35869" name="文本框 35868"/>
            <p:cNvSpPr txBox="1"/>
            <p:nvPr/>
          </p:nvSpPr>
          <p:spPr>
            <a:xfrm>
              <a:off x="624" y="3312"/>
              <a:ext cx="691" cy="232"/>
            </a:xfrm>
            <a:prstGeom prst="rect">
              <a:avLst/>
            </a:prstGeom>
            <a:noFill/>
            <a:ln w="9525">
              <a:noFill/>
            </a:ln>
          </p:spPr>
          <p:txBody>
            <a:bodyPr wrap="none" anchor="t">
              <a:spAutoFit/>
            </a:bodyPr>
            <a:p>
              <a:pPr marR="0" defTabSz="914400">
                <a:buClrTx/>
                <a:buSzTx/>
                <a:buFontTx/>
              </a:pPr>
              <a:r>
                <a:rPr kumimoji="0" lang="zh-CN" altLang="en-US"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华文楷体" panose="02010600040101010101" pitchFamily="2" charset="-122"/>
                  <a:cs typeface="+mn-cs"/>
                </a:rPr>
                <a:t>苏格拉底</a:t>
              </a:r>
              <a:endParaRPr kumimoji="0" lang="zh-CN" altLang="en-US" kern="1200" cap="none" spc="0" normalizeH="0" baseline="0" noProof="1" dirty="0">
                <a:solidFill>
                  <a:srgbClr val="003399"/>
                </a:solidFill>
                <a:effectLst>
                  <a:outerShdw blurRad="38100" dist="38100" dir="2700000">
                    <a:srgbClr val="C0C0C0"/>
                  </a:outerShdw>
                </a:effectLst>
                <a:latin typeface="Arial" panose="020B0604020202020204" pitchFamily="34" charset="0"/>
                <a:ea typeface="华文楷体" panose="02010600040101010101" pitchFamily="2" charset="-122"/>
                <a:cs typeface="+mn-cs"/>
              </a:endParaRPr>
            </a:p>
          </p:txBody>
        </p:sp>
      </p:grpSp>
      <p:grpSp>
        <p:nvGrpSpPr>
          <p:cNvPr id="35870" name="组合 35869"/>
          <p:cNvGrpSpPr/>
          <p:nvPr/>
        </p:nvGrpSpPr>
        <p:grpSpPr>
          <a:xfrm>
            <a:off x="1524000" y="1397000"/>
            <a:ext cx="9144000" cy="519113"/>
            <a:chOff x="0" y="816"/>
            <a:chExt cx="5760" cy="372"/>
          </a:xfrm>
        </p:grpSpPr>
        <p:pic>
          <p:nvPicPr>
            <p:cNvPr id="65565" name="图片 35870" descr="1118564011"/>
            <p:cNvPicPr>
              <a:picLocks noChangeAspect="1"/>
            </p:cNvPicPr>
            <p:nvPr/>
          </p:nvPicPr>
          <p:blipFill>
            <a:blip r:embed="rId3"/>
            <a:stretch>
              <a:fillRect/>
            </a:stretch>
          </p:blipFill>
          <p:spPr>
            <a:xfrm>
              <a:off x="3426" y="816"/>
              <a:ext cx="2334" cy="372"/>
            </a:xfrm>
            <a:prstGeom prst="rect">
              <a:avLst/>
            </a:prstGeom>
            <a:noFill/>
            <a:ln w="9525">
              <a:noFill/>
            </a:ln>
          </p:spPr>
        </p:pic>
        <p:pic>
          <p:nvPicPr>
            <p:cNvPr id="65566" name="图片 35871" descr="1118564011"/>
            <p:cNvPicPr>
              <a:picLocks noChangeAspect="1"/>
            </p:cNvPicPr>
            <p:nvPr/>
          </p:nvPicPr>
          <p:blipFill>
            <a:blip r:embed="rId3"/>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842">
                                            <p:txEl>
                                              <p:charRg st="0" end="14"/>
                                            </p:txEl>
                                          </p:spTgt>
                                        </p:tgtEl>
                                        <p:attrNameLst>
                                          <p:attrName>style.visibility</p:attrName>
                                        </p:attrNameLst>
                                      </p:cBhvr>
                                      <p:to>
                                        <p:strVal val="visible"/>
                                      </p:to>
                                    </p:set>
                                    <p:animEffect transition="in" filter="wipe(left)">
                                      <p:cBhvr>
                                        <p:cTn id="7" dur="500"/>
                                        <p:tgtEl>
                                          <p:spTgt spid="35842">
                                            <p:txEl>
                                              <p:charRg st="0" end="14"/>
                                            </p:txEl>
                                          </p:spTgt>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35870"/>
                                        </p:tgtEl>
                                        <p:attrNameLst>
                                          <p:attrName>style.visibility</p:attrName>
                                        </p:attrNameLst>
                                      </p:cBhvr>
                                      <p:to>
                                        <p:strVal val="visible"/>
                                      </p:to>
                                    </p:set>
                                    <p:anim calcmode="lin" valueType="num">
                                      <p:cBhvr>
                                        <p:cTn id="11" dur="500" fill="hold"/>
                                        <p:tgtEl>
                                          <p:spTgt spid="35870"/>
                                        </p:tgtEl>
                                        <p:attrNameLst>
                                          <p:attrName>ppt_w</p:attrName>
                                        </p:attrNameLst>
                                      </p:cBhvr>
                                      <p:tavLst>
                                        <p:tav tm="0">
                                          <p:val>
                                            <p:fltVal val="0.000000"/>
                                          </p:val>
                                        </p:tav>
                                        <p:tav tm="100000">
                                          <p:val>
                                            <p:strVal val="#ppt_w"/>
                                          </p:val>
                                        </p:tav>
                                      </p:tavLst>
                                    </p:anim>
                                    <p:anim calcmode="lin" valueType="num">
                                      <p:cBhvr>
                                        <p:cTn id="12" dur="500" fill="hold"/>
                                        <p:tgtEl>
                                          <p:spTgt spid="35870"/>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5843"/>
                                        </p:tgtEl>
                                        <p:attrNameLst>
                                          <p:attrName>style.visibility</p:attrName>
                                        </p:attrNameLst>
                                      </p:cBhvr>
                                      <p:to>
                                        <p:strVal val="visible"/>
                                      </p:to>
                                    </p:set>
                                    <p:animEffect transition="in" filter="blinds(horizontal)">
                                      <p:cBhvr>
                                        <p:cTn id="16" dur="500"/>
                                        <p:tgtEl>
                                          <p:spTgt spid="35843"/>
                                        </p:tgtEl>
                                      </p:cBhvr>
                                    </p:animEffect>
                                  </p:childTnLst>
                                </p:cTn>
                              </p:par>
                            </p:childTnLst>
                          </p:cTn>
                        </p:par>
                        <p:par>
                          <p:cTn id="17" fill="hold">
                            <p:stCondLst>
                              <p:cond delay="1500"/>
                            </p:stCondLst>
                            <p:childTnLst>
                              <p:par>
                                <p:cTn id="18" presetID="20" presetClass="entr" presetSubtype="0" fill="hold" nodeType="afterEffect">
                                  <p:stCondLst>
                                    <p:cond delay="0"/>
                                  </p:stCondLst>
                                  <p:childTnLst>
                                    <p:set>
                                      <p:cBhvr>
                                        <p:cTn id="19" dur="1" fill="hold">
                                          <p:stCondLst>
                                            <p:cond delay="0"/>
                                          </p:stCondLst>
                                        </p:cTn>
                                        <p:tgtEl>
                                          <p:spTgt spid="35846"/>
                                        </p:tgtEl>
                                        <p:attrNameLst>
                                          <p:attrName>style.visibility</p:attrName>
                                        </p:attrNameLst>
                                      </p:cBhvr>
                                      <p:to>
                                        <p:strVal val="visible"/>
                                      </p:to>
                                    </p:set>
                                    <p:animEffect transition="in" filter="wedge">
                                      <p:cBhvr>
                                        <p:cTn id="20" dur="10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流程图: 可选过程 36865"/>
          <p:cNvSpPr/>
          <p:nvPr/>
        </p:nvSpPr>
        <p:spPr>
          <a:xfrm>
            <a:off x="2209800" y="609600"/>
            <a:ext cx="7620000" cy="609600"/>
          </a:xfrm>
          <a:prstGeom prst="flowChartAlternateProcess">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1.</a:t>
            </a: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旧哲学对实践本质的不同理解</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grpSp>
        <p:nvGrpSpPr>
          <p:cNvPr id="36868" name="组合 36867"/>
          <p:cNvGrpSpPr/>
          <p:nvPr/>
        </p:nvGrpSpPr>
        <p:grpSpPr>
          <a:xfrm>
            <a:off x="2895600" y="2438400"/>
            <a:ext cx="6638925" cy="3048000"/>
            <a:chOff x="960" y="1728"/>
            <a:chExt cx="4182" cy="1920"/>
          </a:xfrm>
        </p:grpSpPr>
        <p:pic>
          <p:nvPicPr>
            <p:cNvPr id="66563" name="内容占位符 36868" descr="u=2389946489,277059657&amp;gp=30"/>
            <p:cNvPicPr>
              <a:picLocks noGrp="1" noChangeAspect="1"/>
            </p:cNvPicPr>
            <p:nvPr>
              <p:ph sz="quarter" idx="4294967295"/>
            </p:nvPr>
          </p:nvPicPr>
          <p:blipFill>
            <a:blip r:embed="rId1"/>
            <a:stretch>
              <a:fillRect/>
            </a:stretch>
          </p:blipFill>
          <p:spPr>
            <a:xfrm>
              <a:off x="1056" y="2112"/>
              <a:ext cx="528" cy="1175"/>
            </a:xfrm>
          </p:spPr>
        </p:pic>
        <p:grpSp>
          <p:nvGrpSpPr>
            <p:cNvPr id="66564" name="组合 36869"/>
            <p:cNvGrpSpPr/>
            <p:nvPr/>
          </p:nvGrpSpPr>
          <p:grpSpPr>
            <a:xfrm rot="5400000">
              <a:off x="1725" y="1870"/>
              <a:ext cx="229" cy="326"/>
              <a:chOff x="778" y="1762"/>
              <a:chExt cx="312" cy="420"/>
            </a:xfrm>
          </p:grpSpPr>
          <p:grpSp>
            <p:nvGrpSpPr>
              <p:cNvPr id="66565" name="组合 36870"/>
              <p:cNvGrpSpPr/>
              <p:nvPr/>
            </p:nvGrpSpPr>
            <p:grpSpPr>
              <a:xfrm>
                <a:off x="960" y="1764"/>
                <a:ext cx="130" cy="418"/>
                <a:chOff x="960" y="1764"/>
                <a:chExt cx="130" cy="418"/>
              </a:xfrm>
            </p:grpSpPr>
            <p:sp>
              <p:nvSpPr>
                <p:cNvPr id="66566" name="椭圆 36871"/>
                <p:cNvSpPr/>
                <p:nvPr/>
              </p:nvSpPr>
              <p:spPr>
                <a:xfrm>
                  <a:off x="960" y="1764"/>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67" name="椭圆 36872"/>
                <p:cNvSpPr/>
                <p:nvPr/>
              </p:nvSpPr>
              <p:spPr>
                <a:xfrm>
                  <a:off x="964" y="2062"/>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68" name="圆角矩形 36873"/>
                <p:cNvSpPr/>
                <p:nvPr/>
              </p:nvSpPr>
              <p:spPr>
                <a:xfrm>
                  <a:off x="996" y="1836"/>
                  <a:ext cx="62" cy="300"/>
                </a:xfrm>
                <a:prstGeom prst="roundRect">
                  <a:avLst>
                    <a:gd name="adj" fmla="val 50000"/>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569" name="组合 36874"/>
              <p:cNvGrpSpPr/>
              <p:nvPr/>
            </p:nvGrpSpPr>
            <p:grpSpPr>
              <a:xfrm>
                <a:off x="778" y="1762"/>
                <a:ext cx="130" cy="418"/>
                <a:chOff x="960" y="1764"/>
                <a:chExt cx="130" cy="418"/>
              </a:xfrm>
            </p:grpSpPr>
            <p:sp>
              <p:nvSpPr>
                <p:cNvPr id="66570" name="椭圆 36875"/>
                <p:cNvSpPr/>
                <p:nvPr/>
              </p:nvSpPr>
              <p:spPr>
                <a:xfrm>
                  <a:off x="960" y="1764"/>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71" name="椭圆 36876"/>
                <p:cNvSpPr/>
                <p:nvPr/>
              </p:nvSpPr>
              <p:spPr>
                <a:xfrm>
                  <a:off x="964" y="2062"/>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72" name="圆角矩形 36877"/>
                <p:cNvSpPr/>
                <p:nvPr/>
              </p:nvSpPr>
              <p:spPr>
                <a:xfrm>
                  <a:off x="996" y="1836"/>
                  <a:ext cx="62" cy="300"/>
                </a:xfrm>
                <a:prstGeom prst="roundRect">
                  <a:avLst>
                    <a:gd name="adj" fmla="val 50000"/>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66573" name="组合 36878"/>
            <p:cNvGrpSpPr/>
            <p:nvPr/>
          </p:nvGrpSpPr>
          <p:grpSpPr>
            <a:xfrm rot="5400000">
              <a:off x="1728" y="3217"/>
              <a:ext cx="230" cy="326"/>
              <a:chOff x="778" y="1762"/>
              <a:chExt cx="312" cy="420"/>
            </a:xfrm>
          </p:grpSpPr>
          <p:grpSp>
            <p:nvGrpSpPr>
              <p:cNvPr id="66574" name="组合 36879"/>
              <p:cNvGrpSpPr/>
              <p:nvPr/>
            </p:nvGrpSpPr>
            <p:grpSpPr>
              <a:xfrm>
                <a:off x="960" y="1764"/>
                <a:ext cx="130" cy="418"/>
                <a:chOff x="960" y="1764"/>
                <a:chExt cx="130" cy="418"/>
              </a:xfrm>
            </p:grpSpPr>
            <p:sp>
              <p:nvSpPr>
                <p:cNvPr id="66575" name="椭圆 36880"/>
                <p:cNvSpPr/>
                <p:nvPr/>
              </p:nvSpPr>
              <p:spPr>
                <a:xfrm>
                  <a:off x="960" y="1764"/>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76" name="椭圆 36881"/>
                <p:cNvSpPr/>
                <p:nvPr/>
              </p:nvSpPr>
              <p:spPr>
                <a:xfrm>
                  <a:off x="964" y="2062"/>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77" name="圆角矩形 36882"/>
                <p:cNvSpPr/>
                <p:nvPr/>
              </p:nvSpPr>
              <p:spPr>
                <a:xfrm>
                  <a:off x="996" y="1836"/>
                  <a:ext cx="62" cy="300"/>
                </a:xfrm>
                <a:prstGeom prst="roundRect">
                  <a:avLst>
                    <a:gd name="adj" fmla="val 50000"/>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578" name="组合 36883"/>
              <p:cNvGrpSpPr/>
              <p:nvPr/>
            </p:nvGrpSpPr>
            <p:grpSpPr>
              <a:xfrm>
                <a:off x="778" y="1762"/>
                <a:ext cx="130" cy="418"/>
                <a:chOff x="960" y="1764"/>
                <a:chExt cx="130" cy="418"/>
              </a:xfrm>
            </p:grpSpPr>
            <p:sp>
              <p:nvSpPr>
                <p:cNvPr id="66579" name="椭圆 36884"/>
                <p:cNvSpPr/>
                <p:nvPr/>
              </p:nvSpPr>
              <p:spPr>
                <a:xfrm>
                  <a:off x="960" y="1764"/>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80" name="椭圆 36885"/>
                <p:cNvSpPr/>
                <p:nvPr/>
              </p:nvSpPr>
              <p:spPr>
                <a:xfrm>
                  <a:off x="964" y="2062"/>
                  <a:ext cx="126" cy="120"/>
                </a:xfrm>
                <a:prstGeom prst="ellipse">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81" name="圆角矩形 36886"/>
                <p:cNvSpPr/>
                <p:nvPr/>
              </p:nvSpPr>
              <p:spPr>
                <a:xfrm>
                  <a:off x="996" y="1836"/>
                  <a:ext cx="62" cy="300"/>
                </a:xfrm>
                <a:prstGeom prst="roundRect">
                  <a:avLst>
                    <a:gd name="adj" fmla="val 50000"/>
                  </a:avLst>
                </a:prstGeom>
                <a:noFill/>
                <a:ln w="38100"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66582" name="圆角矩形 36887"/>
            <p:cNvSpPr/>
            <p:nvPr/>
          </p:nvSpPr>
          <p:spPr>
            <a:xfrm flipH="1">
              <a:off x="960" y="1728"/>
              <a:ext cx="696" cy="1872"/>
            </a:xfrm>
            <a:prstGeom prst="roundRect">
              <a:avLst>
                <a:gd name="adj" fmla="val 11375"/>
              </a:avLst>
            </a:prstGeom>
            <a:noFill/>
            <a:ln w="28575" cap="flat" cmpd="sng">
              <a:solidFill>
                <a:srgbClr val="9966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83" name="圆角矩形 36888"/>
            <p:cNvSpPr/>
            <p:nvPr/>
          </p:nvSpPr>
          <p:spPr>
            <a:xfrm>
              <a:off x="1920" y="1776"/>
              <a:ext cx="3222" cy="1872"/>
            </a:xfrm>
            <a:prstGeom prst="roundRect">
              <a:avLst>
                <a:gd name="adj" fmla="val 2454"/>
              </a:avLst>
            </a:prstGeom>
            <a:solidFill>
              <a:srgbClr val="996633"/>
            </a:solidFill>
            <a:ln w="28575">
              <a:noFill/>
            </a:ln>
          </p:spPr>
          <p:txBody>
            <a:bodyPr anchor="t"/>
            <a:p>
              <a:pPr eaLnBrk="0" hangingPunct="0"/>
              <a:endParaRPr lang="zh-CN" altLang="en-US">
                <a:latin typeface="等线"/>
                <a:ea typeface="等线"/>
              </a:endParaRPr>
            </a:p>
          </p:txBody>
        </p:sp>
        <p:sp>
          <p:nvSpPr>
            <p:cNvPr id="36890" name="文本框 36889"/>
            <p:cNvSpPr txBox="1"/>
            <p:nvPr/>
          </p:nvSpPr>
          <p:spPr>
            <a:xfrm>
              <a:off x="2160" y="2160"/>
              <a:ext cx="2736" cy="1143"/>
            </a:xfrm>
            <a:prstGeom prst="rect">
              <a:avLst/>
            </a:prstGeom>
            <a:noFill/>
            <a:ln w="28575" cap="flat" cmpd="sng">
              <a:solidFill>
                <a:srgbClr val="660033"/>
              </a:solidFill>
              <a:prstDash val="solid"/>
              <a:miter/>
              <a:headEnd type="none" w="med" len="med"/>
              <a:tailEnd type="none" w="med" len="med"/>
            </a:ln>
          </p:spPr>
          <p:txBody>
            <a:bodyPr>
              <a:spAutoFit/>
            </a:bodyPr>
            <a:p>
              <a:pPr marR="0" defTabSz="914400">
                <a:spcBef>
                  <a:spcPct val="50000"/>
                </a:spcBef>
                <a:buClrTx/>
                <a:buSzTx/>
                <a:buFontTx/>
              </a:pPr>
              <a:r>
                <a:rPr kumimoji="0" lang="en-US" altLang="zh-CN" sz="32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a:t>
              </a:r>
              <a:r>
                <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实践是包括了完成目的在内的活动。”</a:t>
              </a:r>
              <a:r>
                <a:rPr kumimoji="0" lang="zh-CN" altLang="en-US" sz="32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endParaRPr kumimoji="0" lang="zh-CN" altLang="en-US" sz="32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endParaRPr>
            </a:p>
            <a:p>
              <a:pPr marR="0" defTabSz="914400">
                <a:spcBef>
                  <a:spcPct val="50000"/>
                </a:spcBef>
                <a:buClrTx/>
                <a:buSzTx/>
                <a:buFontTx/>
              </a:pPr>
              <a:r>
                <a:rPr kumimoji="0" lang="zh-CN" altLang="en-US" sz="32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32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24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亚里士多德</a:t>
              </a:r>
              <a:endParaRPr kumimoji="0" lang="zh-CN" altLang="en-US" sz="24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endParaRPr>
            </a:p>
          </p:txBody>
        </p:sp>
      </p:grpSp>
      <p:sp>
        <p:nvSpPr>
          <p:cNvPr id="36891" name="文本框 36890"/>
          <p:cNvSpPr txBox="1"/>
          <p:nvPr/>
        </p:nvSpPr>
        <p:spPr>
          <a:xfrm>
            <a:off x="6705600" y="6096000"/>
            <a:ext cx="838200" cy="460375"/>
          </a:xfrm>
          <a:prstGeom prst="rect">
            <a:avLst/>
          </a:prstGeom>
          <a:noFill/>
          <a:ln w="9525">
            <a:noFill/>
          </a:ln>
        </p:spPr>
        <p:txBody>
          <a:bodyPr>
            <a:spAutoFit/>
          </a:bodyPr>
          <a:p>
            <a:pPr>
              <a:spcBef>
                <a:spcPct val="50000"/>
              </a:spcBef>
            </a:pPr>
            <a:endParaRPr sz="2400" noProof="1" dirty="0">
              <a:effectLst>
                <a:outerShdw blurRad="38100" dist="38100" dir="2700000">
                  <a:srgbClr val="C0C0C0"/>
                </a:outerShdw>
              </a:effectLst>
              <a:latin typeface="Arial" panose="020B0604020202020204" pitchFamily="34" charset="0"/>
              <a:ea typeface="楷体_GB2312" pitchFamily="49" charset="-122"/>
            </a:endParaRPr>
          </a:p>
        </p:txBody>
      </p:sp>
      <p:grpSp>
        <p:nvGrpSpPr>
          <p:cNvPr id="36892" name="组合 36891"/>
          <p:cNvGrpSpPr/>
          <p:nvPr/>
        </p:nvGrpSpPr>
        <p:grpSpPr>
          <a:xfrm>
            <a:off x="2971800" y="2362200"/>
            <a:ext cx="6553200" cy="3048000"/>
            <a:chOff x="720" y="1296"/>
            <a:chExt cx="4182" cy="1920"/>
          </a:xfrm>
        </p:grpSpPr>
        <p:grpSp>
          <p:nvGrpSpPr>
            <p:cNvPr id="66587" name="组合 36892"/>
            <p:cNvGrpSpPr/>
            <p:nvPr/>
          </p:nvGrpSpPr>
          <p:grpSpPr>
            <a:xfrm rot="5400000">
              <a:off x="1485" y="1438"/>
              <a:ext cx="229" cy="326"/>
              <a:chOff x="778" y="1762"/>
              <a:chExt cx="312" cy="420"/>
            </a:xfrm>
          </p:grpSpPr>
          <p:grpSp>
            <p:nvGrpSpPr>
              <p:cNvPr id="66588" name="组合 36893"/>
              <p:cNvGrpSpPr/>
              <p:nvPr/>
            </p:nvGrpSpPr>
            <p:grpSpPr>
              <a:xfrm>
                <a:off x="960" y="1764"/>
                <a:ext cx="130" cy="418"/>
                <a:chOff x="960" y="1764"/>
                <a:chExt cx="130" cy="418"/>
              </a:xfrm>
            </p:grpSpPr>
            <p:sp>
              <p:nvSpPr>
                <p:cNvPr id="66589" name="椭圆 36894"/>
                <p:cNvSpPr/>
                <p:nvPr/>
              </p:nvSpPr>
              <p:spPr>
                <a:xfrm>
                  <a:off x="960" y="1764"/>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90" name="椭圆 36895"/>
                <p:cNvSpPr/>
                <p:nvPr/>
              </p:nvSpPr>
              <p:spPr>
                <a:xfrm>
                  <a:off x="964" y="2062"/>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91" name="圆角矩形 36896"/>
                <p:cNvSpPr/>
                <p:nvPr/>
              </p:nvSpPr>
              <p:spPr>
                <a:xfrm>
                  <a:off x="996" y="1836"/>
                  <a:ext cx="62" cy="300"/>
                </a:xfrm>
                <a:prstGeom prst="roundRect">
                  <a:avLst>
                    <a:gd name="adj" fmla="val 50000"/>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592" name="组合 36897"/>
              <p:cNvGrpSpPr/>
              <p:nvPr/>
            </p:nvGrpSpPr>
            <p:grpSpPr>
              <a:xfrm>
                <a:off x="778" y="1762"/>
                <a:ext cx="130" cy="418"/>
                <a:chOff x="960" y="1764"/>
                <a:chExt cx="130" cy="418"/>
              </a:xfrm>
            </p:grpSpPr>
            <p:sp>
              <p:nvSpPr>
                <p:cNvPr id="66593" name="椭圆 36898"/>
                <p:cNvSpPr/>
                <p:nvPr/>
              </p:nvSpPr>
              <p:spPr>
                <a:xfrm>
                  <a:off x="960" y="1764"/>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94" name="椭圆 36899"/>
                <p:cNvSpPr/>
                <p:nvPr/>
              </p:nvSpPr>
              <p:spPr>
                <a:xfrm>
                  <a:off x="964" y="2062"/>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95" name="圆角矩形 36900"/>
                <p:cNvSpPr/>
                <p:nvPr/>
              </p:nvSpPr>
              <p:spPr>
                <a:xfrm>
                  <a:off x="996" y="1836"/>
                  <a:ext cx="62" cy="300"/>
                </a:xfrm>
                <a:prstGeom prst="roundRect">
                  <a:avLst>
                    <a:gd name="adj" fmla="val 50000"/>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66596" name="组合 36901"/>
            <p:cNvGrpSpPr/>
            <p:nvPr/>
          </p:nvGrpSpPr>
          <p:grpSpPr>
            <a:xfrm rot="5400000">
              <a:off x="1488" y="2785"/>
              <a:ext cx="230" cy="326"/>
              <a:chOff x="778" y="1762"/>
              <a:chExt cx="312" cy="420"/>
            </a:xfrm>
          </p:grpSpPr>
          <p:grpSp>
            <p:nvGrpSpPr>
              <p:cNvPr id="66597" name="组合 36902"/>
              <p:cNvGrpSpPr/>
              <p:nvPr/>
            </p:nvGrpSpPr>
            <p:grpSpPr>
              <a:xfrm>
                <a:off x="960" y="1764"/>
                <a:ext cx="130" cy="418"/>
                <a:chOff x="960" y="1764"/>
                <a:chExt cx="130" cy="418"/>
              </a:xfrm>
            </p:grpSpPr>
            <p:sp>
              <p:nvSpPr>
                <p:cNvPr id="66598" name="椭圆 36903"/>
                <p:cNvSpPr/>
                <p:nvPr/>
              </p:nvSpPr>
              <p:spPr>
                <a:xfrm>
                  <a:off x="960" y="1764"/>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599" name="椭圆 36904"/>
                <p:cNvSpPr/>
                <p:nvPr/>
              </p:nvSpPr>
              <p:spPr>
                <a:xfrm>
                  <a:off x="964" y="2062"/>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00" name="圆角矩形 36905"/>
                <p:cNvSpPr/>
                <p:nvPr/>
              </p:nvSpPr>
              <p:spPr>
                <a:xfrm>
                  <a:off x="996" y="1836"/>
                  <a:ext cx="62" cy="300"/>
                </a:xfrm>
                <a:prstGeom prst="roundRect">
                  <a:avLst>
                    <a:gd name="adj" fmla="val 50000"/>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601" name="组合 36906"/>
              <p:cNvGrpSpPr/>
              <p:nvPr/>
            </p:nvGrpSpPr>
            <p:grpSpPr>
              <a:xfrm>
                <a:off x="778" y="1762"/>
                <a:ext cx="130" cy="418"/>
                <a:chOff x="960" y="1764"/>
                <a:chExt cx="130" cy="418"/>
              </a:xfrm>
            </p:grpSpPr>
            <p:sp>
              <p:nvSpPr>
                <p:cNvPr id="66602" name="椭圆 36907"/>
                <p:cNvSpPr/>
                <p:nvPr/>
              </p:nvSpPr>
              <p:spPr>
                <a:xfrm>
                  <a:off x="960" y="1764"/>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03" name="椭圆 36908"/>
                <p:cNvSpPr/>
                <p:nvPr/>
              </p:nvSpPr>
              <p:spPr>
                <a:xfrm>
                  <a:off x="964" y="2062"/>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04" name="圆角矩形 36909"/>
                <p:cNvSpPr/>
                <p:nvPr/>
              </p:nvSpPr>
              <p:spPr>
                <a:xfrm>
                  <a:off x="996" y="1836"/>
                  <a:ext cx="62" cy="300"/>
                </a:xfrm>
                <a:prstGeom prst="roundRect">
                  <a:avLst>
                    <a:gd name="adj" fmla="val 50000"/>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66605" name="圆角矩形 36910"/>
            <p:cNvSpPr/>
            <p:nvPr/>
          </p:nvSpPr>
          <p:spPr>
            <a:xfrm flipH="1">
              <a:off x="720" y="1296"/>
              <a:ext cx="696" cy="1872"/>
            </a:xfrm>
            <a:prstGeom prst="roundRect">
              <a:avLst>
                <a:gd name="adj" fmla="val 11375"/>
              </a:avLst>
            </a:prstGeom>
            <a:noFill/>
            <a:ln w="28575"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06" name="圆角矩形 36911"/>
            <p:cNvSpPr/>
            <p:nvPr/>
          </p:nvSpPr>
          <p:spPr>
            <a:xfrm>
              <a:off x="1680" y="1344"/>
              <a:ext cx="3222" cy="1872"/>
            </a:xfrm>
            <a:prstGeom prst="roundRect">
              <a:avLst>
                <a:gd name="adj" fmla="val 2454"/>
              </a:avLst>
            </a:prstGeom>
            <a:solidFill>
              <a:schemeClr val="hlink"/>
            </a:solidFill>
            <a:ln w="28575">
              <a:noFill/>
            </a:ln>
          </p:spPr>
          <p:txBody>
            <a:bodyPr anchor="t"/>
            <a:p>
              <a:pPr eaLnBrk="0" hangingPunct="0"/>
              <a:endParaRPr lang="zh-CN" altLang="en-US">
                <a:latin typeface="等线"/>
                <a:ea typeface="等线"/>
              </a:endParaRPr>
            </a:p>
          </p:txBody>
        </p:sp>
        <p:sp>
          <p:nvSpPr>
            <p:cNvPr id="36913" name="文本框 36912"/>
            <p:cNvSpPr txBox="1"/>
            <p:nvPr/>
          </p:nvSpPr>
          <p:spPr>
            <a:xfrm>
              <a:off x="1920" y="1728"/>
              <a:ext cx="2736" cy="1143"/>
            </a:xfrm>
            <a:prstGeom prst="rect">
              <a:avLst/>
            </a:prstGeom>
            <a:noFill/>
            <a:ln w="28575" cap="flat" cmpd="sng">
              <a:solidFill>
                <a:srgbClr val="FFFF99"/>
              </a:solidFill>
              <a:prstDash val="solid"/>
              <a:miter/>
              <a:headEnd type="none" w="med" len="med"/>
              <a:tailEnd type="none" w="med" len="med"/>
            </a:ln>
          </p:spPr>
          <p:txBody>
            <a:bodyPr>
              <a:spAutoFit/>
            </a:bodyPr>
            <a:p>
              <a:pPr marR="0" defTabSz="914400">
                <a:spcBef>
                  <a:spcPct val="50000"/>
                </a:spcBef>
                <a:buClrTx/>
                <a:buSzTx/>
                <a:buFontTx/>
              </a:pPr>
              <a:r>
                <a:rPr kumimoji="0" lang="en-US" altLang="zh-CN"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实践是一种实验、科学实验。”</a:t>
              </a:r>
              <a:r>
                <a:rPr kumimoji="0" lang="zh-CN" altLang="en-US" sz="32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endParaRPr kumimoji="0" lang="zh-CN" altLang="en-US" sz="32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endParaRPr>
            </a:p>
            <a:p>
              <a:pPr marR="0" defTabSz="914400">
                <a:spcBef>
                  <a:spcPct val="50000"/>
                </a:spcBef>
                <a:buClrTx/>
                <a:buSzTx/>
                <a:buFontTx/>
              </a:pPr>
              <a:r>
                <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培根</a:t>
              </a:r>
              <a:endParaRPr kumimoji="0" lang="zh-CN" altLang="en-US" sz="24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endParaRPr>
            </a:p>
          </p:txBody>
        </p:sp>
        <p:pic>
          <p:nvPicPr>
            <p:cNvPr id="66608" name="图片 36913" descr="u=3567091973,877175803&amp;gp=20"/>
            <p:cNvPicPr>
              <a:picLocks noChangeAspect="1"/>
            </p:cNvPicPr>
            <p:nvPr/>
          </p:nvPicPr>
          <p:blipFill>
            <a:blip r:embed="rId2"/>
            <a:stretch>
              <a:fillRect/>
            </a:stretch>
          </p:blipFill>
          <p:spPr>
            <a:xfrm>
              <a:off x="768" y="1680"/>
              <a:ext cx="576" cy="1112"/>
            </a:xfrm>
            <a:prstGeom prst="rect">
              <a:avLst/>
            </a:prstGeom>
            <a:noFill/>
            <a:ln w="9525">
              <a:noFill/>
            </a:ln>
          </p:spPr>
        </p:pic>
      </p:grpSp>
      <p:grpSp>
        <p:nvGrpSpPr>
          <p:cNvPr id="36915" name="组合 36914"/>
          <p:cNvGrpSpPr/>
          <p:nvPr/>
        </p:nvGrpSpPr>
        <p:grpSpPr>
          <a:xfrm>
            <a:off x="2743200" y="2209800"/>
            <a:ext cx="6705600" cy="3200400"/>
            <a:chOff x="720" y="1296"/>
            <a:chExt cx="4182" cy="1872"/>
          </a:xfrm>
        </p:grpSpPr>
        <p:grpSp>
          <p:nvGrpSpPr>
            <p:cNvPr id="66610" name="组合 36915"/>
            <p:cNvGrpSpPr/>
            <p:nvPr/>
          </p:nvGrpSpPr>
          <p:grpSpPr>
            <a:xfrm rot="5400000">
              <a:off x="1485" y="1438"/>
              <a:ext cx="229" cy="326"/>
              <a:chOff x="778" y="1762"/>
              <a:chExt cx="312" cy="420"/>
            </a:xfrm>
          </p:grpSpPr>
          <p:grpSp>
            <p:nvGrpSpPr>
              <p:cNvPr id="66611" name="组合 36916"/>
              <p:cNvGrpSpPr/>
              <p:nvPr/>
            </p:nvGrpSpPr>
            <p:grpSpPr>
              <a:xfrm>
                <a:off x="960" y="1764"/>
                <a:ext cx="130" cy="418"/>
                <a:chOff x="960" y="1764"/>
                <a:chExt cx="130" cy="418"/>
              </a:xfrm>
            </p:grpSpPr>
            <p:sp>
              <p:nvSpPr>
                <p:cNvPr id="66612" name="椭圆 36917"/>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13" name="椭圆 36918"/>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14" name="圆角矩形 36919"/>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615" name="组合 36920"/>
              <p:cNvGrpSpPr/>
              <p:nvPr/>
            </p:nvGrpSpPr>
            <p:grpSpPr>
              <a:xfrm>
                <a:off x="778" y="1762"/>
                <a:ext cx="130" cy="418"/>
                <a:chOff x="960" y="1764"/>
                <a:chExt cx="130" cy="418"/>
              </a:xfrm>
            </p:grpSpPr>
            <p:sp>
              <p:nvSpPr>
                <p:cNvPr id="66616" name="椭圆 36921"/>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17" name="椭圆 36922"/>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18" name="圆角矩形 36923"/>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66619" name="组合 36924"/>
            <p:cNvGrpSpPr/>
            <p:nvPr/>
          </p:nvGrpSpPr>
          <p:grpSpPr>
            <a:xfrm rot="5400000">
              <a:off x="1488" y="2785"/>
              <a:ext cx="230" cy="326"/>
              <a:chOff x="778" y="1762"/>
              <a:chExt cx="312" cy="420"/>
            </a:xfrm>
          </p:grpSpPr>
          <p:grpSp>
            <p:nvGrpSpPr>
              <p:cNvPr id="66620" name="组合 36925"/>
              <p:cNvGrpSpPr/>
              <p:nvPr/>
            </p:nvGrpSpPr>
            <p:grpSpPr>
              <a:xfrm>
                <a:off x="960" y="1764"/>
                <a:ext cx="130" cy="418"/>
                <a:chOff x="960" y="1764"/>
                <a:chExt cx="130" cy="418"/>
              </a:xfrm>
            </p:grpSpPr>
            <p:sp>
              <p:nvSpPr>
                <p:cNvPr id="66621" name="椭圆 36926"/>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22" name="椭圆 36927"/>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23" name="圆角矩形 36928"/>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624" name="组合 36929"/>
              <p:cNvGrpSpPr/>
              <p:nvPr/>
            </p:nvGrpSpPr>
            <p:grpSpPr>
              <a:xfrm>
                <a:off x="778" y="1762"/>
                <a:ext cx="130" cy="418"/>
                <a:chOff x="960" y="1764"/>
                <a:chExt cx="130" cy="418"/>
              </a:xfrm>
            </p:grpSpPr>
            <p:sp>
              <p:nvSpPr>
                <p:cNvPr id="66625" name="椭圆 36930"/>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26" name="椭圆 36931"/>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27" name="圆角矩形 36932"/>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66628" name="圆角矩形 36933"/>
            <p:cNvSpPr/>
            <p:nvPr/>
          </p:nvSpPr>
          <p:spPr>
            <a:xfrm flipH="1">
              <a:off x="720" y="1296"/>
              <a:ext cx="696" cy="1872"/>
            </a:xfrm>
            <a:prstGeom prst="roundRect">
              <a:avLst>
                <a:gd name="adj" fmla="val 11375"/>
              </a:avLst>
            </a:prstGeom>
            <a:noFill/>
            <a:ln w="28575"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29" name="圆角矩形 36934"/>
            <p:cNvSpPr/>
            <p:nvPr/>
          </p:nvSpPr>
          <p:spPr>
            <a:xfrm>
              <a:off x="1680" y="1296"/>
              <a:ext cx="3222" cy="1872"/>
            </a:xfrm>
            <a:prstGeom prst="roundRect">
              <a:avLst>
                <a:gd name="adj" fmla="val 2454"/>
              </a:avLst>
            </a:prstGeom>
            <a:solidFill>
              <a:schemeClr val="accent2"/>
            </a:solidFill>
            <a:ln w="28575">
              <a:noFill/>
            </a:ln>
          </p:spPr>
          <p:txBody>
            <a:bodyPr anchor="t"/>
            <a:p>
              <a:pPr eaLnBrk="0" hangingPunct="0"/>
              <a:endParaRPr lang="zh-CN" altLang="en-US">
                <a:latin typeface="等线"/>
                <a:ea typeface="等线"/>
              </a:endParaRPr>
            </a:p>
          </p:txBody>
        </p:sp>
        <p:sp>
          <p:nvSpPr>
            <p:cNvPr id="36936" name="文本框 36935"/>
            <p:cNvSpPr txBox="1"/>
            <p:nvPr/>
          </p:nvSpPr>
          <p:spPr>
            <a:xfrm>
              <a:off x="1920" y="1584"/>
              <a:ext cx="2736" cy="1206"/>
            </a:xfrm>
            <a:prstGeom prst="rect">
              <a:avLst/>
            </a:prstGeom>
            <a:noFill/>
            <a:ln w="28575" cap="flat" cmpd="sng">
              <a:solidFill>
                <a:srgbClr val="FFFF99"/>
              </a:solidFill>
              <a:prstDash val="solid"/>
              <a:miter/>
              <a:headEnd type="none" w="med" len="med"/>
              <a:tailEnd type="none" w="med" len="med"/>
            </a:ln>
          </p:spPr>
          <p:txBody>
            <a:bodyPr>
              <a:spAutoFit/>
            </a:bodyPr>
            <a:p>
              <a:pPr marR="0" defTabSz="914400">
                <a:buClrTx/>
                <a:buSzTx/>
                <a:buFontTx/>
              </a:pPr>
              <a:r>
                <a:rPr kumimoji="0" lang="en-US" altLang="zh-CN"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32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a:t>
              </a: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知是行的主意，行是知的功夫；知是行之始，行是知之成。”</a:t>
              </a:r>
              <a:endPar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endParaRPr>
            </a:p>
            <a:p>
              <a:pPr marR="0" defTabSz="914400">
                <a:buClrTx/>
                <a:buSzTx/>
                <a:buFontTx/>
              </a:pPr>
              <a:r>
                <a:rPr kumimoji="0" lang="zh-CN" altLang="en-US" sz="32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32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王阳明</a:t>
              </a:r>
              <a:endPar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p:txBody>
        </p:sp>
        <p:pic>
          <p:nvPicPr>
            <p:cNvPr id="66631" name="图片 36936" descr="u=860712217,3179434079&amp;gp=10"/>
            <p:cNvPicPr>
              <a:picLocks noChangeAspect="1"/>
            </p:cNvPicPr>
            <p:nvPr/>
          </p:nvPicPr>
          <p:blipFill>
            <a:blip r:embed="rId3"/>
            <a:stretch>
              <a:fillRect/>
            </a:stretch>
          </p:blipFill>
          <p:spPr>
            <a:xfrm>
              <a:off x="816" y="1632"/>
              <a:ext cx="576" cy="1152"/>
            </a:xfrm>
            <a:prstGeom prst="rect">
              <a:avLst/>
            </a:prstGeom>
            <a:noFill/>
            <a:ln w="9525">
              <a:noFill/>
            </a:ln>
          </p:spPr>
        </p:pic>
      </p:grpSp>
      <p:grpSp>
        <p:nvGrpSpPr>
          <p:cNvPr id="36938" name="组合 36937"/>
          <p:cNvGrpSpPr/>
          <p:nvPr/>
        </p:nvGrpSpPr>
        <p:grpSpPr>
          <a:xfrm>
            <a:off x="2895600" y="2362200"/>
            <a:ext cx="6705600" cy="3200400"/>
            <a:chOff x="768" y="1392"/>
            <a:chExt cx="4224" cy="2016"/>
          </a:xfrm>
        </p:grpSpPr>
        <p:grpSp>
          <p:nvGrpSpPr>
            <p:cNvPr id="66633" name="组合 36938"/>
            <p:cNvGrpSpPr/>
            <p:nvPr/>
          </p:nvGrpSpPr>
          <p:grpSpPr>
            <a:xfrm rot="5400000">
              <a:off x="1533" y="1556"/>
              <a:ext cx="247" cy="330"/>
              <a:chOff x="778" y="1762"/>
              <a:chExt cx="312" cy="420"/>
            </a:xfrm>
          </p:grpSpPr>
          <p:grpSp>
            <p:nvGrpSpPr>
              <p:cNvPr id="66634" name="组合 36939"/>
              <p:cNvGrpSpPr/>
              <p:nvPr/>
            </p:nvGrpSpPr>
            <p:grpSpPr>
              <a:xfrm>
                <a:off x="960" y="1764"/>
                <a:ext cx="130" cy="418"/>
                <a:chOff x="960" y="1764"/>
                <a:chExt cx="130" cy="418"/>
              </a:xfrm>
            </p:grpSpPr>
            <p:sp>
              <p:nvSpPr>
                <p:cNvPr id="66635" name="椭圆 36940"/>
                <p:cNvSpPr/>
                <p:nvPr/>
              </p:nvSpPr>
              <p:spPr>
                <a:xfrm>
                  <a:off x="960" y="1764"/>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36" name="椭圆 36941"/>
                <p:cNvSpPr/>
                <p:nvPr/>
              </p:nvSpPr>
              <p:spPr>
                <a:xfrm>
                  <a:off x="964" y="2062"/>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37" name="圆角矩形 36942"/>
                <p:cNvSpPr/>
                <p:nvPr/>
              </p:nvSpPr>
              <p:spPr>
                <a:xfrm>
                  <a:off x="996" y="1836"/>
                  <a:ext cx="62" cy="300"/>
                </a:xfrm>
                <a:prstGeom prst="roundRect">
                  <a:avLst>
                    <a:gd name="adj" fmla="val 50000"/>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638" name="组合 36943"/>
              <p:cNvGrpSpPr/>
              <p:nvPr/>
            </p:nvGrpSpPr>
            <p:grpSpPr>
              <a:xfrm>
                <a:off x="778" y="1762"/>
                <a:ext cx="130" cy="418"/>
                <a:chOff x="960" y="1764"/>
                <a:chExt cx="130" cy="418"/>
              </a:xfrm>
            </p:grpSpPr>
            <p:sp>
              <p:nvSpPr>
                <p:cNvPr id="66639" name="椭圆 36944"/>
                <p:cNvSpPr/>
                <p:nvPr/>
              </p:nvSpPr>
              <p:spPr>
                <a:xfrm>
                  <a:off x="960" y="1764"/>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40" name="椭圆 36945"/>
                <p:cNvSpPr/>
                <p:nvPr/>
              </p:nvSpPr>
              <p:spPr>
                <a:xfrm>
                  <a:off x="964" y="2062"/>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41" name="圆角矩形 36946"/>
                <p:cNvSpPr/>
                <p:nvPr/>
              </p:nvSpPr>
              <p:spPr>
                <a:xfrm>
                  <a:off x="996" y="1836"/>
                  <a:ext cx="62" cy="300"/>
                </a:xfrm>
                <a:prstGeom prst="roundRect">
                  <a:avLst>
                    <a:gd name="adj" fmla="val 50000"/>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66642" name="组合 36947"/>
            <p:cNvGrpSpPr/>
            <p:nvPr/>
          </p:nvGrpSpPr>
          <p:grpSpPr>
            <a:xfrm rot="5400000">
              <a:off x="1536" y="3006"/>
              <a:ext cx="248" cy="330"/>
              <a:chOff x="778" y="1762"/>
              <a:chExt cx="312" cy="420"/>
            </a:xfrm>
          </p:grpSpPr>
          <p:grpSp>
            <p:nvGrpSpPr>
              <p:cNvPr id="66643" name="组合 36948"/>
              <p:cNvGrpSpPr/>
              <p:nvPr/>
            </p:nvGrpSpPr>
            <p:grpSpPr>
              <a:xfrm>
                <a:off x="960" y="1764"/>
                <a:ext cx="130" cy="418"/>
                <a:chOff x="960" y="1764"/>
                <a:chExt cx="130" cy="418"/>
              </a:xfrm>
            </p:grpSpPr>
            <p:sp>
              <p:nvSpPr>
                <p:cNvPr id="66644" name="椭圆 36949"/>
                <p:cNvSpPr/>
                <p:nvPr/>
              </p:nvSpPr>
              <p:spPr>
                <a:xfrm>
                  <a:off x="960" y="1764"/>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45" name="椭圆 36950"/>
                <p:cNvSpPr/>
                <p:nvPr/>
              </p:nvSpPr>
              <p:spPr>
                <a:xfrm>
                  <a:off x="964" y="2062"/>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46" name="圆角矩形 36951"/>
                <p:cNvSpPr/>
                <p:nvPr/>
              </p:nvSpPr>
              <p:spPr>
                <a:xfrm>
                  <a:off x="996" y="1836"/>
                  <a:ext cx="62" cy="300"/>
                </a:xfrm>
                <a:prstGeom prst="roundRect">
                  <a:avLst>
                    <a:gd name="adj" fmla="val 50000"/>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647" name="组合 36952"/>
              <p:cNvGrpSpPr/>
              <p:nvPr/>
            </p:nvGrpSpPr>
            <p:grpSpPr>
              <a:xfrm>
                <a:off x="778" y="1762"/>
                <a:ext cx="130" cy="418"/>
                <a:chOff x="960" y="1764"/>
                <a:chExt cx="130" cy="418"/>
              </a:xfrm>
            </p:grpSpPr>
            <p:sp>
              <p:nvSpPr>
                <p:cNvPr id="66648" name="椭圆 36953"/>
                <p:cNvSpPr/>
                <p:nvPr/>
              </p:nvSpPr>
              <p:spPr>
                <a:xfrm>
                  <a:off x="960" y="1764"/>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49" name="椭圆 36954"/>
                <p:cNvSpPr/>
                <p:nvPr/>
              </p:nvSpPr>
              <p:spPr>
                <a:xfrm>
                  <a:off x="964" y="2062"/>
                  <a:ext cx="126" cy="120"/>
                </a:xfrm>
                <a:prstGeom prst="ellipse">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50" name="圆角矩形 36955"/>
                <p:cNvSpPr/>
                <p:nvPr/>
              </p:nvSpPr>
              <p:spPr>
                <a:xfrm>
                  <a:off x="996" y="1836"/>
                  <a:ext cx="62" cy="300"/>
                </a:xfrm>
                <a:prstGeom prst="roundRect">
                  <a:avLst>
                    <a:gd name="adj" fmla="val 50000"/>
                  </a:avLst>
                </a:prstGeom>
                <a:noFill/>
                <a:ln w="38100"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66651" name="圆角矩形 36956"/>
            <p:cNvSpPr/>
            <p:nvPr/>
          </p:nvSpPr>
          <p:spPr>
            <a:xfrm flipH="1">
              <a:off x="768" y="1392"/>
              <a:ext cx="703" cy="2016"/>
            </a:xfrm>
            <a:prstGeom prst="roundRect">
              <a:avLst>
                <a:gd name="adj" fmla="val 11375"/>
              </a:avLst>
            </a:prstGeom>
            <a:noFill/>
            <a:ln w="28575" cap="flat" cmpd="sng">
              <a:solidFill>
                <a:srgbClr val="660033"/>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52" name="圆角矩形 36957"/>
            <p:cNvSpPr/>
            <p:nvPr/>
          </p:nvSpPr>
          <p:spPr>
            <a:xfrm>
              <a:off x="1738" y="1392"/>
              <a:ext cx="3254" cy="2016"/>
            </a:xfrm>
            <a:prstGeom prst="roundRect">
              <a:avLst>
                <a:gd name="adj" fmla="val 2454"/>
              </a:avLst>
            </a:prstGeom>
            <a:solidFill>
              <a:srgbClr val="660033"/>
            </a:solidFill>
            <a:ln w="28575">
              <a:noFill/>
            </a:ln>
          </p:spPr>
          <p:txBody>
            <a:bodyPr anchor="t"/>
            <a:p>
              <a:pPr eaLnBrk="0" hangingPunct="0"/>
              <a:endParaRPr lang="zh-CN" altLang="en-US">
                <a:latin typeface="等线"/>
                <a:ea typeface="等线"/>
              </a:endParaRPr>
            </a:p>
          </p:txBody>
        </p:sp>
        <p:sp>
          <p:nvSpPr>
            <p:cNvPr id="36959" name="文本框 36958"/>
            <p:cNvSpPr txBox="1"/>
            <p:nvPr/>
          </p:nvSpPr>
          <p:spPr>
            <a:xfrm>
              <a:off x="1968" y="1824"/>
              <a:ext cx="2832" cy="1143"/>
            </a:xfrm>
            <a:prstGeom prst="rect">
              <a:avLst/>
            </a:prstGeom>
            <a:noFill/>
            <a:ln w="28575" cap="flat" cmpd="sng">
              <a:solidFill>
                <a:srgbClr val="FFFF99"/>
              </a:solidFill>
              <a:prstDash val="solid"/>
              <a:miter/>
              <a:headEnd type="none" w="med" len="med"/>
              <a:tailEnd type="none" w="med" len="med"/>
            </a:ln>
          </p:spPr>
          <p:txBody>
            <a:bodyPr>
              <a:spAutoFit/>
            </a:bodyPr>
            <a:p>
              <a:pPr marR="0" defTabSz="914400">
                <a:buClrTx/>
                <a:buSzTx/>
                <a:buFontTx/>
              </a:pPr>
              <a:r>
                <a:rPr kumimoji="0" lang="en-US" altLang="zh-CN"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48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a:t>
              </a:r>
              <a:r>
                <a:rPr kumimoji="0" lang="zh-CN" altLang="en-US" sz="48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实践理念。”</a:t>
              </a:r>
              <a:endParaRPr kumimoji="0" lang="zh-CN" altLang="en-US" sz="48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endParaRPr>
            </a:p>
            <a:p>
              <a:pPr marR="0" defTabSz="914400">
                <a:buClrTx/>
                <a:buSzTx/>
                <a:buFontTx/>
              </a:pPr>
              <a:r>
                <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endPar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endParaRPr>
            </a:p>
            <a:p>
              <a:pPr marR="0" defTabSz="914400">
                <a:buClrTx/>
                <a:buSzTx/>
                <a:buFontTx/>
              </a:pPr>
              <a:r>
                <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32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黑格尔</a:t>
              </a:r>
              <a:endPar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p:txBody>
        </p:sp>
        <p:pic>
          <p:nvPicPr>
            <p:cNvPr id="66654" name="图片 36959" descr="u=399612983,2634798932&amp;gp=36"/>
            <p:cNvPicPr>
              <a:picLocks noChangeAspect="1"/>
            </p:cNvPicPr>
            <p:nvPr/>
          </p:nvPicPr>
          <p:blipFill>
            <a:blip r:embed="rId4"/>
            <a:stretch>
              <a:fillRect/>
            </a:stretch>
          </p:blipFill>
          <p:spPr>
            <a:xfrm>
              <a:off x="816" y="1872"/>
              <a:ext cx="624" cy="1152"/>
            </a:xfrm>
            <a:prstGeom prst="rect">
              <a:avLst/>
            </a:prstGeom>
            <a:noFill/>
            <a:ln w="9525">
              <a:noFill/>
            </a:ln>
          </p:spPr>
        </p:pic>
      </p:grpSp>
      <p:grpSp>
        <p:nvGrpSpPr>
          <p:cNvPr id="36961" name="组合 36960"/>
          <p:cNvGrpSpPr/>
          <p:nvPr/>
        </p:nvGrpSpPr>
        <p:grpSpPr>
          <a:xfrm>
            <a:off x="2895600" y="2286000"/>
            <a:ext cx="6689725" cy="3200400"/>
            <a:chOff x="768" y="1392"/>
            <a:chExt cx="4214" cy="2016"/>
          </a:xfrm>
        </p:grpSpPr>
        <p:grpSp>
          <p:nvGrpSpPr>
            <p:cNvPr id="66656" name="组合 36961"/>
            <p:cNvGrpSpPr/>
            <p:nvPr/>
          </p:nvGrpSpPr>
          <p:grpSpPr>
            <a:xfrm rot="5400000">
              <a:off x="1533" y="1556"/>
              <a:ext cx="247" cy="330"/>
              <a:chOff x="778" y="1762"/>
              <a:chExt cx="312" cy="420"/>
            </a:xfrm>
          </p:grpSpPr>
          <p:grpSp>
            <p:nvGrpSpPr>
              <p:cNvPr id="66657" name="组合 36962"/>
              <p:cNvGrpSpPr/>
              <p:nvPr/>
            </p:nvGrpSpPr>
            <p:grpSpPr>
              <a:xfrm>
                <a:off x="960" y="1764"/>
                <a:ext cx="130" cy="418"/>
                <a:chOff x="960" y="1764"/>
                <a:chExt cx="130" cy="418"/>
              </a:xfrm>
            </p:grpSpPr>
            <p:sp>
              <p:nvSpPr>
                <p:cNvPr id="66658" name="椭圆 36963"/>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59" name="椭圆 36964"/>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60" name="圆角矩形 36965"/>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661" name="组合 36966"/>
              <p:cNvGrpSpPr/>
              <p:nvPr/>
            </p:nvGrpSpPr>
            <p:grpSpPr>
              <a:xfrm>
                <a:off x="778" y="1762"/>
                <a:ext cx="130" cy="418"/>
                <a:chOff x="960" y="1764"/>
                <a:chExt cx="130" cy="418"/>
              </a:xfrm>
            </p:grpSpPr>
            <p:sp>
              <p:nvSpPr>
                <p:cNvPr id="66662" name="椭圆 36967"/>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63" name="椭圆 36968"/>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64" name="圆角矩形 36969"/>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66665" name="组合 36970"/>
            <p:cNvGrpSpPr/>
            <p:nvPr/>
          </p:nvGrpSpPr>
          <p:grpSpPr>
            <a:xfrm rot="5400000">
              <a:off x="1536" y="3006"/>
              <a:ext cx="248" cy="330"/>
              <a:chOff x="778" y="1762"/>
              <a:chExt cx="312" cy="420"/>
            </a:xfrm>
          </p:grpSpPr>
          <p:grpSp>
            <p:nvGrpSpPr>
              <p:cNvPr id="66666" name="组合 36971"/>
              <p:cNvGrpSpPr/>
              <p:nvPr/>
            </p:nvGrpSpPr>
            <p:grpSpPr>
              <a:xfrm>
                <a:off x="960" y="1764"/>
                <a:ext cx="130" cy="418"/>
                <a:chOff x="960" y="1764"/>
                <a:chExt cx="130" cy="418"/>
              </a:xfrm>
            </p:grpSpPr>
            <p:sp>
              <p:nvSpPr>
                <p:cNvPr id="66667" name="椭圆 36972"/>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68" name="椭圆 36973"/>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69" name="圆角矩形 36974"/>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66670" name="组合 36975"/>
              <p:cNvGrpSpPr/>
              <p:nvPr/>
            </p:nvGrpSpPr>
            <p:grpSpPr>
              <a:xfrm>
                <a:off x="778" y="1762"/>
                <a:ext cx="130" cy="418"/>
                <a:chOff x="960" y="1764"/>
                <a:chExt cx="130" cy="418"/>
              </a:xfrm>
            </p:grpSpPr>
            <p:sp>
              <p:nvSpPr>
                <p:cNvPr id="66671" name="椭圆 36976"/>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72" name="椭圆 36977"/>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73" name="圆角矩形 36978"/>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66674" name="圆角矩形 36979"/>
            <p:cNvSpPr/>
            <p:nvPr/>
          </p:nvSpPr>
          <p:spPr>
            <a:xfrm flipH="1">
              <a:off x="768" y="1392"/>
              <a:ext cx="703" cy="2016"/>
            </a:xfrm>
            <a:prstGeom prst="roundRect">
              <a:avLst>
                <a:gd name="adj" fmla="val 11375"/>
              </a:avLst>
            </a:prstGeom>
            <a:noFill/>
            <a:ln w="28575"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66675" name="圆角矩形 36980"/>
            <p:cNvSpPr/>
            <p:nvPr/>
          </p:nvSpPr>
          <p:spPr>
            <a:xfrm>
              <a:off x="1728" y="1392"/>
              <a:ext cx="3254" cy="2016"/>
            </a:xfrm>
            <a:prstGeom prst="roundRect">
              <a:avLst>
                <a:gd name="adj" fmla="val 2454"/>
              </a:avLst>
            </a:prstGeom>
            <a:solidFill>
              <a:schemeClr val="accent2"/>
            </a:solidFill>
            <a:ln w="28575">
              <a:noFill/>
            </a:ln>
          </p:spPr>
          <p:txBody>
            <a:bodyPr anchor="t"/>
            <a:p>
              <a:pPr eaLnBrk="0" hangingPunct="0"/>
              <a:endParaRPr lang="zh-CN" altLang="en-US">
                <a:latin typeface="等线"/>
                <a:ea typeface="等线"/>
              </a:endParaRPr>
            </a:p>
          </p:txBody>
        </p:sp>
        <p:sp>
          <p:nvSpPr>
            <p:cNvPr id="36982" name="文本框 36981"/>
            <p:cNvSpPr txBox="1"/>
            <p:nvPr/>
          </p:nvSpPr>
          <p:spPr>
            <a:xfrm>
              <a:off x="1968" y="1824"/>
              <a:ext cx="2832" cy="910"/>
            </a:xfrm>
            <a:prstGeom prst="rect">
              <a:avLst/>
            </a:prstGeom>
            <a:noFill/>
            <a:ln w="28575" cap="flat" cmpd="sng">
              <a:solidFill>
                <a:srgbClr val="FFFF99"/>
              </a:solidFill>
              <a:prstDash val="solid"/>
              <a:miter/>
              <a:headEnd type="none" w="med" len="med"/>
              <a:tailEnd type="none" w="med" len="med"/>
            </a:ln>
          </p:spPr>
          <p:txBody>
            <a:bodyPr>
              <a:spAutoFit/>
            </a:bodyPr>
            <a:p>
              <a:pPr marR="0" defTabSz="914400">
                <a:buClrTx/>
                <a:buSzTx/>
                <a:buFontTx/>
              </a:pPr>
              <a:r>
                <a:rPr kumimoji="0" lang="en-US" altLang="zh-CN"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28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a:t>
              </a:r>
              <a:r>
                <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rPr>
                <a:t>实践是人们现实的感性的活动。”</a:t>
              </a:r>
              <a:endPar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华文行楷" panose="02010800040101010101" pitchFamily="2" charset="-122"/>
                <a:cs typeface="+mn-cs"/>
              </a:endParaRPr>
            </a:p>
            <a:p>
              <a:pPr marR="0" defTabSz="914400">
                <a:buClrTx/>
                <a:buSzTx/>
                <a:buFontTx/>
              </a:pPr>
              <a:r>
                <a:rPr kumimoji="0" lang="zh-CN" altLang="en-US" sz="28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2800" kern="1200" cap="none" spc="0" normalizeH="0" baseline="0" noProof="1">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28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28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费尔巴哈</a:t>
              </a:r>
              <a:endParaRPr kumimoji="0" lang="zh-CN" altLang="en-US" sz="28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endParaRPr>
            </a:p>
          </p:txBody>
        </p:sp>
        <p:pic>
          <p:nvPicPr>
            <p:cNvPr id="66677" name="图片 36982" descr="u=2895289009,345033595&amp;gp=4"/>
            <p:cNvPicPr>
              <a:picLocks noChangeAspect="1"/>
            </p:cNvPicPr>
            <p:nvPr/>
          </p:nvPicPr>
          <p:blipFill>
            <a:blip r:embed="rId5"/>
            <a:stretch>
              <a:fillRect/>
            </a:stretch>
          </p:blipFill>
          <p:spPr>
            <a:xfrm>
              <a:off x="816" y="1824"/>
              <a:ext cx="624" cy="1152"/>
            </a:xfrm>
            <a:prstGeom prst="rect">
              <a:avLst/>
            </a:prstGeom>
            <a:noFill/>
            <a:ln w="9525">
              <a:noFill/>
            </a:ln>
          </p:spPr>
        </p:pic>
      </p:grpSp>
      <p:grpSp>
        <p:nvGrpSpPr>
          <p:cNvPr id="36984" name="组合 36983"/>
          <p:cNvGrpSpPr/>
          <p:nvPr/>
        </p:nvGrpSpPr>
        <p:grpSpPr>
          <a:xfrm>
            <a:off x="1524000" y="1325563"/>
            <a:ext cx="9144000" cy="519112"/>
            <a:chOff x="0" y="816"/>
            <a:chExt cx="5760" cy="372"/>
          </a:xfrm>
        </p:grpSpPr>
        <p:pic>
          <p:nvPicPr>
            <p:cNvPr id="66679" name="图片 36984" descr="1118564011"/>
            <p:cNvPicPr>
              <a:picLocks noChangeAspect="1"/>
            </p:cNvPicPr>
            <p:nvPr/>
          </p:nvPicPr>
          <p:blipFill>
            <a:blip r:embed="rId6"/>
            <a:stretch>
              <a:fillRect/>
            </a:stretch>
          </p:blipFill>
          <p:spPr>
            <a:xfrm>
              <a:off x="3426" y="816"/>
              <a:ext cx="2334" cy="372"/>
            </a:xfrm>
            <a:prstGeom prst="rect">
              <a:avLst/>
            </a:prstGeom>
            <a:noFill/>
            <a:ln w="9525">
              <a:noFill/>
            </a:ln>
          </p:spPr>
        </p:pic>
        <p:pic>
          <p:nvPicPr>
            <p:cNvPr id="66680" name="图片 36985" descr="1118564011"/>
            <p:cNvPicPr>
              <a:picLocks noChangeAspect="1"/>
            </p:cNvPicPr>
            <p:nvPr/>
          </p:nvPicPr>
          <p:blipFill>
            <a:blip r:embed="rId6"/>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6984"/>
                                        </p:tgtEl>
                                        <p:attrNameLst>
                                          <p:attrName>style.visibility</p:attrName>
                                        </p:attrNameLst>
                                      </p:cBhvr>
                                      <p:to>
                                        <p:strVal val="visible"/>
                                      </p:to>
                                    </p:set>
                                    <p:anim calcmode="lin" valueType="num">
                                      <p:cBhvr>
                                        <p:cTn id="7" dur="500" fill="hold"/>
                                        <p:tgtEl>
                                          <p:spTgt spid="36984"/>
                                        </p:tgtEl>
                                        <p:attrNameLst>
                                          <p:attrName>ppt_w</p:attrName>
                                        </p:attrNameLst>
                                      </p:cBhvr>
                                      <p:tavLst>
                                        <p:tav tm="0">
                                          <p:val>
                                            <p:fltVal val="0.000000"/>
                                          </p:val>
                                        </p:tav>
                                        <p:tav tm="100000">
                                          <p:val>
                                            <p:strVal val="#ppt_w"/>
                                          </p:val>
                                        </p:tav>
                                      </p:tavLst>
                                    </p:anim>
                                    <p:anim calcmode="lin" valueType="num">
                                      <p:cBhvr>
                                        <p:cTn id="8" dur="500" fill="hold"/>
                                        <p:tgtEl>
                                          <p:spTgt spid="3698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nodePh="1">
                                  <p:stCondLst>
                                    <p:cond delay="0"/>
                                  </p:stCondLst>
                                  <p:endCondLst>
                                    <p:cond evt="begin" delay="0">
                                      <p:tn val="10"/>
                                    </p:cond>
                                  </p:endCondLst>
                                  <p:childTnLst>
                                    <p:set>
                                      <p:cBhvr>
                                        <p:cTn id="11" dur="1" fill="hold">
                                          <p:stCondLst>
                                            <p:cond delay="0"/>
                                          </p:stCondLst>
                                        </p:cTn>
                                        <p:tgtEl>
                                          <p:spTgt spid="36891"/>
                                        </p:tgtEl>
                                        <p:attrNameLst>
                                          <p:attrName>style.visibility</p:attrName>
                                        </p:attrNameLst>
                                      </p:cBhvr>
                                      <p:to>
                                        <p:strVal val="visible"/>
                                      </p:to>
                                    </p:set>
                                    <p:animEffect transition="in" filter="wipe(up)">
                                      <p:cBhvr>
                                        <p:cTn id="12" dur="500"/>
                                        <p:tgtEl>
                                          <p:spTgt spid="36891"/>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6868"/>
                                        </p:tgtEl>
                                        <p:attrNameLst>
                                          <p:attrName>style.visibility</p:attrName>
                                        </p:attrNameLst>
                                      </p:cBhvr>
                                      <p:to>
                                        <p:strVal val="visible"/>
                                      </p:to>
                                    </p:set>
                                    <p:animEffect transition="in" filter="fade">
                                      <p:cBhvr>
                                        <p:cTn id="16" dur="2000"/>
                                        <p:tgtEl>
                                          <p:spTgt spid="36868"/>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32" fill="hold" nodeType="clickEffect">
                                  <p:stCondLst>
                                    <p:cond delay="0"/>
                                  </p:stCondLst>
                                  <p:childTnLst>
                                    <p:set>
                                      <p:cBhvr>
                                        <p:cTn id="20" dur="1" fill="hold">
                                          <p:stCondLst>
                                            <p:cond delay="0"/>
                                          </p:stCondLst>
                                        </p:cTn>
                                        <p:tgtEl>
                                          <p:spTgt spid="36892"/>
                                        </p:tgtEl>
                                        <p:attrNameLst>
                                          <p:attrName>style.visibility</p:attrName>
                                        </p:attrNameLst>
                                      </p:cBhvr>
                                      <p:to>
                                        <p:strVal val="visible"/>
                                      </p:to>
                                    </p:set>
                                    <p:animEffect transition="in" filter="diamond(out)">
                                      <p:cBhvr>
                                        <p:cTn id="21" dur="2000"/>
                                        <p:tgtEl>
                                          <p:spTgt spid="3689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6915"/>
                                        </p:tgtEl>
                                        <p:attrNameLst>
                                          <p:attrName>style.visibility</p:attrName>
                                        </p:attrNameLst>
                                      </p:cBhvr>
                                      <p:to>
                                        <p:strVal val="visible"/>
                                      </p:to>
                                    </p:set>
                                    <p:animEffect transition="in" filter="blinds(horizontal)">
                                      <p:cBhvr>
                                        <p:cTn id="26" dur="500"/>
                                        <p:tgtEl>
                                          <p:spTgt spid="36915"/>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36938"/>
                                        </p:tgtEl>
                                        <p:attrNameLst>
                                          <p:attrName>style.visibility</p:attrName>
                                        </p:attrNameLst>
                                      </p:cBhvr>
                                      <p:to>
                                        <p:strVal val="visible"/>
                                      </p:to>
                                    </p:set>
                                    <p:animEffect transition="in" filter="box(out)">
                                      <p:cBhvr>
                                        <p:cTn id="31" dur="500"/>
                                        <p:tgtEl>
                                          <p:spTgt spid="36938"/>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ntr" presetSubtype="32" fill="hold" nodeType="clickEffect">
                                  <p:stCondLst>
                                    <p:cond delay="0"/>
                                  </p:stCondLst>
                                  <p:childTnLst>
                                    <p:set>
                                      <p:cBhvr>
                                        <p:cTn id="35" dur="1" fill="hold">
                                          <p:stCondLst>
                                            <p:cond delay="0"/>
                                          </p:stCondLst>
                                        </p:cTn>
                                        <p:tgtEl>
                                          <p:spTgt spid="36961"/>
                                        </p:tgtEl>
                                        <p:attrNameLst>
                                          <p:attrName>style.visibility</p:attrName>
                                        </p:attrNameLst>
                                      </p:cBhvr>
                                      <p:to>
                                        <p:strVal val="visible"/>
                                      </p:to>
                                    </p:set>
                                    <p:animEffect transition="in" filter="diamond(out)">
                                      <p:cBhvr>
                                        <p:cTn id="36" dur="2000"/>
                                        <p:tgtEl>
                                          <p:spTgt spid="36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任意多边形 37889"/>
          <p:cNvSpPr/>
          <p:nvPr/>
        </p:nvSpPr>
        <p:spPr>
          <a:xfrm>
            <a:off x="1657350" y="4292600"/>
            <a:ext cx="8686800" cy="1465263"/>
          </a:xfrm>
          <a:custGeom>
            <a:avLst/>
            <a:gdLst/>
            <a:ahLst/>
            <a:cxnLst/>
            <a:pathLst>
              <a:path w="2180" h="284">
                <a:moveTo>
                  <a:pt x="1872" y="284"/>
                </a:moveTo>
                <a:lnTo>
                  <a:pt x="0" y="284"/>
                </a:lnTo>
                <a:lnTo>
                  <a:pt x="446" y="0"/>
                </a:lnTo>
                <a:lnTo>
                  <a:pt x="2180" y="0"/>
                </a:lnTo>
                <a:lnTo>
                  <a:pt x="1872" y="284"/>
                </a:lnTo>
                <a:close/>
              </a:path>
            </a:pathLst>
          </a:custGeom>
          <a:solidFill>
            <a:schemeClr val="hlink"/>
          </a:solidFill>
          <a:ln w="0"/>
          <a:scene3d>
            <a:camera prst="legacyPerspectiveBottom">
              <a:rot lat="0" lon="0" rev="0"/>
            </a:camera>
            <a:lightRig rig="legacyFlat3" dir="t"/>
          </a:scene3d>
          <a:sp3d extrusionH="887400" prstMaterial="legacyMatte">
            <a:bevelT w="13500" h="13500" prst="angle"/>
            <a:bevelB w="13500" h="13500" prst="angle"/>
            <a:extrusionClr>
              <a:schemeClr val="hlink"/>
            </a:extrusionClr>
          </a:sp3d>
        </p:spPr>
        <p:txBody>
          <a:bodyPr/>
          <a:p>
            <a:endParaRPr lang="zh-CN" altLang="en-US"/>
          </a:p>
        </p:txBody>
      </p:sp>
      <p:sp>
        <p:nvSpPr>
          <p:cNvPr id="37891" name="流程图: 可选过程 37890"/>
          <p:cNvSpPr/>
          <p:nvPr/>
        </p:nvSpPr>
        <p:spPr>
          <a:xfrm>
            <a:off x="2286000" y="457200"/>
            <a:ext cx="7620000" cy="609600"/>
          </a:xfrm>
          <a:prstGeom prst="flowChartAlternateProcess">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2.</a:t>
            </a:r>
            <a:r>
              <a:rPr kumimoji="0" lang="zh-CN" altLang="en-US" sz="3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马克思主义哲学对实践本质的理解</a:t>
            </a:r>
            <a:endParaRPr kumimoji="0" lang="zh-CN" altLang="en-US" sz="3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sp>
        <p:nvSpPr>
          <p:cNvPr id="37892" name="任意多边形 37891"/>
          <p:cNvSpPr/>
          <p:nvPr/>
        </p:nvSpPr>
        <p:spPr>
          <a:xfrm flipH="1">
            <a:off x="3962400" y="3108325"/>
            <a:ext cx="685800" cy="9144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1"/>
              </a:gs>
              <a:gs pos="100000">
                <a:srgbClr val="1F355B"/>
              </a:gs>
            </a:gsLst>
            <a:path path="rect">
              <a:fillToRect l="50000" t="50000" r="50000" b="50000"/>
            </a:path>
            <a:tileRect/>
          </a:gradFill>
          <a:ln w="9525" cap="flat" cmpd="sng">
            <a:solidFill>
              <a:schemeClr val="tx1"/>
            </a:solidFill>
            <a:prstDash val="solid"/>
            <a:miter/>
            <a:headEnd type="none" w="med" len="med"/>
            <a:tailEnd type="none" w="med" len="med"/>
          </a:ln>
        </p:spPr>
        <p:txBody>
          <a:bodyPr/>
          <a:p>
            <a:endParaRPr lang="zh-CN" altLang="en-US"/>
          </a:p>
        </p:txBody>
      </p:sp>
      <p:sp>
        <p:nvSpPr>
          <p:cNvPr id="37893" name="任意多边形 37892"/>
          <p:cNvSpPr/>
          <p:nvPr/>
        </p:nvSpPr>
        <p:spPr>
          <a:xfrm>
            <a:off x="7315200" y="3108325"/>
            <a:ext cx="609600" cy="9144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1"/>
              </a:gs>
              <a:gs pos="100000">
                <a:srgbClr val="1F355B"/>
              </a:gs>
            </a:gsLst>
            <a:path path="rect">
              <a:fillToRect l="50000" t="50000" r="50000" b="50000"/>
            </a:path>
            <a:tileRect/>
          </a:gradFill>
          <a:ln w="9525" cap="flat" cmpd="sng">
            <a:solidFill>
              <a:schemeClr val="tx1"/>
            </a:solidFill>
            <a:prstDash val="solid"/>
            <a:miter/>
            <a:headEnd type="none" w="med" len="med"/>
            <a:tailEnd type="none" w="med" len="med"/>
          </a:ln>
        </p:spPr>
        <p:txBody>
          <a:bodyPr/>
          <a:p>
            <a:endParaRPr lang="zh-CN" altLang="en-US"/>
          </a:p>
        </p:txBody>
      </p:sp>
      <p:grpSp>
        <p:nvGrpSpPr>
          <p:cNvPr id="37895" name="组合 37894"/>
          <p:cNvGrpSpPr/>
          <p:nvPr/>
        </p:nvGrpSpPr>
        <p:grpSpPr>
          <a:xfrm>
            <a:off x="2057400" y="2270125"/>
            <a:ext cx="1828800" cy="2514600"/>
            <a:chOff x="192" y="1584"/>
            <a:chExt cx="1152" cy="1584"/>
          </a:xfrm>
        </p:grpSpPr>
        <p:sp>
          <p:nvSpPr>
            <p:cNvPr id="67590" name="圆角矩形 37895"/>
            <p:cNvSpPr/>
            <p:nvPr/>
          </p:nvSpPr>
          <p:spPr>
            <a:xfrm>
              <a:off x="192" y="1584"/>
              <a:ext cx="1152" cy="1584"/>
            </a:xfrm>
            <a:prstGeom prst="roundRect">
              <a:avLst>
                <a:gd name="adj" fmla="val 9106"/>
              </a:avLst>
            </a:prstGeom>
            <a:gradFill rotWithShape="1">
              <a:gsLst>
                <a:gs pos="0">
                  <a:schemeClr val="accent1"/>
                </a:gs>
                <a:gs pos="100000">
                  <a:srgbClr val="1F355B"/>
                </a:gs>
              </a:gsLst>
              <a:lin ang="5400000" scaled="1"/>
              <a:tileRect/>
            </a:gradFill>
            <a:ln w="25400" cap="flat" cmpd="sng">
              <a:solidFill>
                <a:schemeClr val="tx1"/>
              </a:solidFill>
              <a:prstDash val="solid"/>
              <a:round/>
              <a:headEnd type="none" w="med" len="med"/>
              <a:tailEnd type="none" w="med" len="med"/>
            </a:ln>
          </p:spPr>
          <p:txBody>
            <a:bodyPr wrap="none" anchor="ctr"/>
            <a:p>
              <a:pPr eaLnBrk="0" hangingPunct="0"/>
              <a:endParaRPr lang="zh-CN" altLang="zh-CN" dirty="0">
                <a:solidFill>
                  <a:srgbClr val="003300"/>
                </a:solidFill>
                <a:latin typeface="Arial" panose="020B0604020202020204" pitchFamily="34" charset="0"/>
                <a:ea typeface="宋体" panose="02010600030101010101" pitchFamily="2" charset="-122"/>
              </a:endParaRPr>
            </a:p>
          </p:txBody>
        </p:sp>
        <p:sp>
          <p:nvSpPr>
            <p:cNvPr id="37897" name="文本框 37896"/>
            <p:cNvSpPr txBox="1"/>
            <p:nvPr/>
          </p:nvSpPr>
          <p:spPr>
            <a:xfrm>
              <a:off x="336" y="1680"/>
              <a:ext cx="864" cy="1414"/>
            </a:xfrm>
            <a:prstGeom prst="rect">
              <a:avLst/>
            </a:prstGeom>
            <a:noFill/>
            <a:ln w="9525">
              <a:noFill/>
            </a:ln>
          </p:spPr>
          <p:txBody>
            <a:bodyPr>
              <a:spAutoFit/>
            </a:bodyPr>
            <a:p>
              <a:pPr marR="0" defTabSz="914400">
                <a:spcBef>
                  <a:spcPct val="50000"/>
                </a:spcBef>
                <a:buClrTx/>
                <a:buSzTx/>
                <a:buFontTx/>
              </a:pPr>
              <a:r>
                <a:rPr kumimoji="0" lang="zh-CN" altLang="en-US" sz="2800" kern="1200" cap="none" spc="0" normalizeH="0" baseline="0" noProof="1" dirty="0">
                  <a:solidFill>
                    <a:srgbClr val="003300"/>
                  </a:solidFill>
                  <a:effectLst>
                    <a:outerShdw blurRad="38100" dist="38100" dir="2700000">
                      <a:srgbClr val="C0C0C0"/>
                    </a:outerShdw>
                  </a:effectLst>
                  <a:latin typeface="Arial" panose="020B0604020202020204" pitchFamily="34" charset="0"/>
                  <a:ea typeface="隶书" panose="02010509060101010101" pitchFamily="49" charset="-122"/>
                  <a:cs typeface="+mn-cs"/>
                </a:rPr>
                <a:t>实践是人类所特有的对象化活动</a:t>
              </a:r>
              <a:endParaRPr kumimoji="0" lang="zh-CN" altLang="en-US" sz="2800" kern="1200" cap="none" spc="0" normalizeH="0" baseline="0" noProof="1" dirty="0">
                <a:solidFill>
                  <a:srgbClr val="0033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pic>
        <p:nvPicPr>
          <p:cNvPr id="67592" name="图片 37897" descr="Picture1"/>
          <p:cNvPicPr>
            <a:picLocks noChangeAspect="1"/>
          </p:cNvPicPr>
          <p:nvPr/>
        </p:nvPicPr>
        <p:blipFill>
          <a:blip r:embed="rId1"/>
          <a:stretch>
            <a:fillRect/>
          </a:stretch>
        </p:blipFill>
        <p:spPr>
          <a:xfrm>
            <a:off x="5538788" y="1443038"/>
            <a:ext cx="1544637" cy="2411412"/>
          </a:xfrm>
          <a:prstGeom prst="rect">
            <a:avLst/>
          </a:prstGeom>
          <a:noFill/>
          <a:ln w="9525">
            <a:noFill/>
          </a:ln>
        </p:spPr>
      </p:pic>
      <p:sp>
        <p:nvSpPr>
          <p:cNvPr id="67593" name="文本框 37898"/>
          <p:cNvSpPr txBox="1"/>
          <p:nvPr/>
        </p:nvSpPr>
        <p:spPr>
          <a:xfrm>
            <a:off x="6583363" y="2722563"/>
            <a:ext cx="309562" cy="368300"/>
          </a:xfrm>
          <a:prstGeom prst="rect">
            <a:avLst/>
          </a:prstGeom>
          <a:noFill/>
          <a:ln w="9525">
            <a:noFill/>
          </a:ln>
        </p:spPr>
        <p:txBody>
          <a:bodyPr wrap="none" anchor="t">
            <a:spAutoFit/>
          </a:bodyPr>
          <a:p>
            <a:endParaRPr lang="zh-CN" altLang="zh-CN" dirty="0">
              <a:latin typeface="Arial" panose="020B0604020202020204" pitchFamily="34" charset="0"/>
              <a:ea typeface="宋体" panose="02010600030101010101" pitchFamily="2" charset="-122"/>
            </a:endParaRPr>
          </a:p>
        </p:txBody>
      </p:sp>
      <p:grpSp>
        <p:nvGrpSpPr>
          <p:cNvPr id="37900" name="组合 37899"/>
          <p:cNvGrpSpPr/>
          <p:nvPr/>
        </p:nvGrpSpPr>
        <p:grpSpPr>
          <a:xfrm>
            <a:off x="8077200" y="1889125"/>
            <a:ext cx="2057400" cy="3048000"/>
            <a:chOff x="4224" y="1440"/>
            <a:chExt cx="1296" cy="1920"/>
          </a:xfrm>
        </p:grpSpPr>
        <p:sp>
          <p:nvSpPr>
            <p:cNvPr id="67595" name="圆角矩形 37900"/>
            <p:cNvSpPr/>
            <p:nvPr/>
          </p:nvSpPr>
          <p:spPr>
            <a:xfrm>
              <a:off x="4224" y="1440"/>
              <a:ext cx="1296" cy="1920"/>
            </a:xfrm>
            <a:prstGeom prst="roundRect">
              <a:avLst>
                <a:gd name="adj" fmla="val 9106"/>
              </a:avLst>
            </a:prstGeom>
            <a:gradFill rotWithShape="1">
              <a:gsLst>
                <a:gs pos="0">
                  <a:schemeClr val="accent1"/>
                </a:gs>
                <a:gs pos="100000">
                  <a:srgbClr val="1F355B"/>
                </a:gs>
              </a:gsLst>
              <a:lin ang="5400000" scaled="1"/>
              <a:tileRect/>
            </a:gradFill>
            <a:ln w="25400" cap="flat" cmpd="sng">
              <a:solidFill>
                <a:schemeClr val="tx1"/>
              </a:solidFill>
              <a:prstDash val="solid"/>
              <a:round/>
              <a:headEnd type="none" w="med" len="med"/>
              <a:tailEnd type="none" w="med" len="med"/>
            </a:ln>
          </p:spPr>
          <p:txBody>
            <a:bodyPr wrap="none" anchor="ctr"/>
            <a:p>
              <a:pPr eaLnBrk="0" hangingPunct="0"/>
              <a:endParaRPr lang="zh-CN" altLang="zh-CN" dirty="0">
                <a:solidFill>
                  <a:srgbClr val="003300"/>
                </a:solidFill>
                <a:latin typeface="Arial" panose="020B0604020202020204" pitchFamily="34" charset="0"/>
                <a:ea typeface="宋体" panose="02010600030101010101" pitchFamily="2" charset="-122"/>
              </a:endParaRPr>
            </a:p>
          </p:txBody>
        </p:sp>
        <p:sp>
          <p:nvSpPr>
            <p:cNvPr id="37902" name="文本框 37901"/>
            <p:cNvSpPr txBox="1"/>
            <p:nvPr/>
          </p:nvSpPr>
          <p:spPr>
            <a:xfrm>
              <a:off x="4320" y="1536"/>
              <a:ext cx="1138" cy="1686"/>
            </a:xfrm>
            <a:prstGeom prst="rect">
              <a:avLst/>
            </a:prstGeom>
            <a:noFill/>
            <a:ln w="9525">
              <a:noFill/>
            </a:ln>
          </p:spPr>
          <p:txBody>
            <a:bodyPr>
              <a:spAutoFit/>
            </a:bodyPr>
            <a:p>
              <a:pPr marR="0" defTabSz="914400">
                <a:spcBef>
                  <a:spcPct val="50000"/>
                </a:spcBef>
                <a:buClrTx/>
                <a:buSzTx/>
                <a:buFontTx/>
              </a:pPr>
              <a:r>
                <a:rPr kumimoji="0" lang="zh-CN" altLang="en-US" sz="2800" kern="1200" cap="none" spc="0" normalizeH="0" baseline="0" noProof="1" dirty="0">
                  <a:solidFill>
                    <a:srgbClr val="003300"/>
                  </a:solidFill>
                  <a:effectLst>
                    <a:outerShdw blurRad="38100" dist="38100" dir="2700000">
                      <a:srgbClr val="C0C0C0"/>
                    </a:outerShdw>
                  </a:effectLst>
                  <a:latin typeface="Arial" panose="020B0604020202020204" pitchFamily="34" charset="0"/>
                  <a:ea typeface="隶书" panose="02010509060101010101" pitchFamily="49" charset="-122"/>
                  <a:cs typeface="+mn-cs"/>
                </a:rPr>
                <a:t>实践具有物质性、自觉能动性和社会历史性等基本特征</a:t>
              </a:r>
              <a:endParaRPr kumimoji="0" lang="zh-CN" altLang="en-US" sz="2800" kern="1200" cap="none" spc="0" normalizeH="0" baseline="0" noProof="1" dirty="0">
                <a:solidFill>
                  <a:srgbClr val="0033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37903" name="组合 37902"/>
          <p:cNvGrpSpPr/>
          <p:nvPr/>
        </p:nvGrpSpPr>
        <p:grpSpPr>
          <a:xfrm>
            <a:off x="4800600" y="2193925"/>
            <a:ext cx="2435225" cy="2819400"/>
            <a:chOff x="1968" y="1392"/>
            <a:chExt cx="1534" cy="1776"/>
          </a:xfrm>
        </p:grpSpPr>
        <p:sp>
          <p:nvSpPr>
            <p:cNvPr id="67598" name="圆角矩形 37903"/>
            <p:cNvSpPr/>
            <p:nvPr/>
          </p:nvSpPr>
          <p:spPr>
            <a:xfrm>
              <a:off x="1968" y="1392"/>
              <a:ext cx="1534" cy="1776"/>
            </a:xfrm>
            <a:prstGeom prst="roundRect">
              <a:avLst>
                <a:gd name="adj" fmla="val 9106"/>
              </a:avLst>
            </a:prstGeom>
            <a:gradFill rotWithShape="1">
              <a:gsLst>
                <a:gs pos="0">
                  <a:srgbClr val="699D5F"/>
                </a:gs>
                <a:gs pos="100000">
                  <a:srgbClr val="31492C"/>
                </a:gs>
              </a:gsLst>
              <a:lin ang="5400000" scaled="1"/>
              <a:tileRect/>
            </a:gradFill>
            <a:ln w="25400" cap="flat" cmpd="sng">
              <a:solidFill>
                <a:schemeClr val="tx1"/>
              </a:solidFill>
              <a:prstDash val="solid"/>
              <a:round/>
              <a:headEnd type="none" w="med" len="med"/>
              <a:tailEnd type="none" w="med" len="med"/>
            </a:ln>
          </p:spPr>
          <p:txBody>
            <a:bodyPr wrap="none" anchor="ctr"/>
            <a:p>
              <a:pPr eaLnBrk="0" hangingPunct="0"/>
              <a:endParaRPr lang="zh-CN" altLang="zh-CN" dirty="0">
                <a:solidFill>
                  <a:srgbClr val="FFFF99"/>
                </a:solidFill>
                <a:latin typeface="Arial" panose="020B0604020202020204" pitchFamily="34" charset="0"/>
                <a:ea typeface="宋体" panose="02010600030101010101" pitchFamily="2" charset="-122"/>
              </a:endParaRPr>
            </a:p>
          </p:txBody>
        </p:sp>
        <p:sp>
          <p:nvSpPr>
            <p:cNvPr id="67599" name="文本框 37904"/>
            <p:cNvSpPr txBox="1"/>
            <p:nvPr/>
          </p:nvSpPr>
          <p:spPr>
            <a:xfrm>
              <a:off x="2112" y="1440"/>
              <a:ext cx="1248" cy="1608"/>
            </a:xfrm>
            <a:prstGeom prst="rect">
              <a:avLst/>
            </a:prstGeom>
            <a:noFill/>
            <a:ln w="9525">
              <a:noFill/>
            </a:ln>
          </p:spPr>
          <p:txBody>
            <a:bodyPr anchor="t">
              <a:spAutoFit/>
            </a:bodyPr>
            <a:p>
              <a:pPr>
                <a:spcBef>
                  <a:spcPct val="50000"/>
                </a:spcBef>
              </a:pPr>
              <a:r>
                <a:rPr lang="zh-CN" altLang="en-US" sz="3200" dirty="0">
                  <a:solidFill>
                    <a:srgbClr val="FFFF99"/>
                  </a:solidFill>
                  <a:latin typeface="Arial" panose="020B0604020202020204" pitchFamily="34" charset="0"/>
                  <a:ea typeface="隶书" panose="02010509060101010101" pitchFamily="49" charset="-122"/>
                </a:rPr>
                <a:t>实践是人类能动地改造世界的客观物质活动</a:t>
              </a:r>
              <a:endParaRPr lang="zh-CN" altLang="en-US" sz="3200" dirty="0">
                <a:solidFill>
                  <a:srgbClr val="FFFF99"/>
                </a:solidFill>
                <a:latin typeface="Arial" panose="020B0604020202020204" pitchFamily="34" charset="0"/>
                <a:ea typeface="隶书" panose="02010509060101010101" pitchFamily="49" charset="-122"/>
              </a:endParaRPr>
            </a:p>
          </p:txBody>
        </p:sp>
      </p:grpSp>
      <p:grpSp>
        <p:nvGrpSpPr>
          <p:cNvPr id="37906" name="组合 37905"/>
          <p:cNvGrpSpPr/>
          <p:nvPr/>
        </p:nvGrpSpPr>
        <p:grpSpPr>
          <a:xfrm>
            <a:off x="1524000" y="1196975"/>
            <a:ext cx="9144000" cy="519113"/>
            <a:chOff x="0" y="816"/>
            <a:chExt cx="5760" cy="372"/>
          </a:xfrm>
        </p:grpSpPr>
        <p:pic>
          <p:nvPicPr>
            <p:cNvPr id="67601" name="图片 37906" descr="1118564011"/>
            <p:cNvPicPr>
              <a:picLocks noChangeAspect="1"/>
            </p:cNvPicPr>
            <p:nvPr/>
          </p:nvPicPr>
          <p:blipFill>
            <a:blip r:embed="rId2"/>
            <a:stretch>
              <a:fillRect/>
            </a:stretch>
          </p:blipFill>
          <p:spPr>
            <a:xfrm>
              <a:off x="3426" y="816"/>
              <a:ext cx="2334" cy="372"/>
            </a:xfrm>
            <a:prstGeom prst="rect">
              <a:avLst/>
            </a:prstGeom>
            <a:noFill/>
            <a:ln w="9525">
              <a:noFill/>
            </a:ln>
          </p:spPr>
        </p:pic>
        <p:pic>
          <p:nvPicPr>
            <p:cNvPr id="67602" name="图片 37907" descr="1118564011"/>
            <p:cNvPicPr>
              <a:picLocks noChangeAspect="1"/>
            </p:cNvPicPr>
            <p:nvPr/>
          </p:nvPicPr>
          <p:blipFill>
            <a:blip r:embed="rId2"/>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7906"/>
                                        </p:tgtEl>
                                        <p:attrNameLst>
                                          <p:attrName>style.visibility</p:attrName>
                                        </p:attrNameLst>
                                      </p:cBhvr>
                                      <p:to>
                                        <p:strVal val="visible"/>
                                      </p:to>
                                    </p:set>
                                    <p:anim calcmode="lin" valueType="num">
                                      <p:cBhvr>
                                        <p:cTn id="7" dur="500" fill="hold"/>
                                        <p:tgtEl>
                                          <p:spTgt spid="37906"/>
                                        </p:tgtEl>
                                        <p:attrNameLst>
                                          <p:attrName>ppt_w</p:attrName>
                                        </p:attrNameLst>
                                      </p:cBhvr>
                                      <p:tavLst>
                                        <p:tav tm="0">
                                          <p:val>
                                            <p:fltVal val="0.000000"/>
                                          </p:val>
                                        </p:tav>
                                        <p:tav tm="100000">
                                          <p:val>
                                            <p:strVal val="#ppt_w"/>
                                          </p:val>
                                        </p:tav>
                                      </p:tavLst>
                                    </p:anim>
                                    <p:anim calcmode="lin" valueType="num">
                                      <p:cBhvr>
                                        <p:cTn id="8" dur="500" fill="hold"/>
                                        <p:tgtEl>
                                          <p:spTgt spid="3790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8" presetClass="entr" presetSubtype="32" fill="hold" nodeType="afterEffect">
                                  <p:stCondLst>
                                    <p:cond delay="0"/>
                                  </p:stCondLst>
                                  <p:childTnLst>
                                    <p:set>
                                      <p:cBhvr>
                                        <p:cTn id="11" dur="1" fill="hold">
                                          <p:stCondLst>
                                            <p:cond delay="0"/>
                                          </p:stCondLst>
                                        </p:cTn>
                                        <p:tgtEl>
                                          <p:spTgt spid="37903"/>
                                        </p:tgtEl>
                                        <p:attrNameLst>
                                          <p:attrName>style.visibility</p:attrName>
                                        </p:attrNameLst>
                                      </p:cBhvr>
                                      <p:to>
                                        <p:strVal val="visible"/>
                                      </p:to>
                                    </p:set>
                                    <p:animEffect transition="in" filter="diamond(out)">
                                      <p:cBhvr>
                                        <p:cTn id="12" dur="2000"/>
                                        <p:tgtEl>
                                          <p:spTgt spid="37903"/>
                                        </p:tgtEl>
                                      </p:cBhvr>
                                    </p:animEffect>
                                  </p:childTnLst>
                                </p:cTn>
                              </p:par>
                            </p:childTnLst>
                          </p:cTn>
                        </p:par>
                        <p:par>
                          <p:cTn id="13" fill="hold">
                            <p:stCondLst>
                              <p:cond delay="2500"/>
                            </p:stCondLst>
                            <p:childTnLst>
                              <p:par>
                                <p:cTn id="14" presetID="22" presetClass="entr" presetSubtype="2" fill="hold" nodeType="afterEffect">
                                  <p:stCondLst>
                                    <p:cond delay="0"/>
                                  </p:stCondLst>
                                  <p:childTnLst>
                                    <p:set>
                                      <p:cBhvr>
                                        <p:cTn id="15" dur="1" fill="hold">
                                          <p:stCondLst>
                                            <p:cond delay="0"/>
                                          </p:stCondLst>
                                        </p:cTn>
                                        <p:tgtEl>
                                          <p:spTgt spid="37892"/>
                                        </p:tgtEl>
                                        <p:attrNameLst>
                                          <p:attrName>style.visibility</p:attrName>
                                        </p:attrNameLst>
                                      </p:cBhvr>
                                      <p:to>
                                        <p:strVal val="visible"/>
                                      </p:to>
                                    </p:set>
                                    <p:animEffect transition="in" filter="wipe(right)">
                                      <p:cBhvr>
                                        <p:cTn id="16" dur="500"/>
                                        <p:tgtEl>
                                          <p:spTgt spid="37892"/>
                                        </p:tgtEl>
                                      </p:cBhvr>
                                    </p:animEffect>
                                  </p:childTnLst>
                                </p:cTn>
                              </p:par>
                            </p:childTnLst>
                          </p:cTn>
                        </p:par>
                        <p:par>
                          <p:cTn id="17" fill="hold">
                            <p:stCondLst>
                              <p:cond delay="3000"/>
                            </p:stCondLst>
                            <p:childTnLst>
                              <p:par>
                                <p:cTn id="18" presetID="22" presetClass="entr" presetSubtype="8" fill="hold" nodeType="afterEffect">
                                  <p:stCondLst>
                                    <p:cond delay="0"/>
                                  </p:stCondLst>
                                  <p:childTnLst>
                                    <p:set>
                                      <p:cBhvr>
                                        <p:cTn id="19" dur="1" fill="hold">
                                          <p:stCondLst>
                                            <p:cond delay="0"/>
                                          </p:stCondLst>
                                        </p:cTn>
                                        <p:tgtEl>
                                          <p:spTgt spid="37893"/>
                                        </p:tgtEl>
                                        <p:attrNameLst>
                                          <p:attrName>style.visibility</p:attrName>
                                        </p:attrNameLst>
                                      </p:cBhvr>
                                      <p:to>
                                        <p:strVal val="visible"/>
                                      </p:to>
                                    </p:set>
                                    <p:animEffect transition="in" filter="wipe(left)">
                                      <p:cBhvr>
                                        <p:cTn id="20" dur="500"/>
                                        <p:tgtEl>
                                          <p:spTgt spid="37893"/>
                                        </p:tgtEl>
                                      </p:cBhvr>
                                    </p:animEffect>
                                  </p:childTnLst>
                                </p:cTn>
                              </p:par>
                            </p:childTnLst>
                          </p:cTn>
                        </p:par>
                        <p:par>
                          <p:cTn id="21" fill="hold">
                            <p:stCondLst>
                              <p:cond delay="3500"/>
                            </p:stCondLst>
                            <p:childTnLst>
                              <p:par>
                                <p:cTn id="22" presetID="22" presetClass="entr" presetSubtype="2" fill="hold" nodeType="afterEffect">
                                  <p:stCondLst>
                                    <p:cond delay="0"/>
                                  </p:stCondLst>
                                  <p:childTnLst>
                                    <p:set>
                                      <p:cBhvr>
                                        <p:cTn id="23" dur="1" fill="hold">
                                          <p:stCondLst>
                                            <p:cond delay="0"/>
                                          </p:stCondLst>
                                        </p:cTn>
                                        <p:tgtEl>
                                          <p:spTgt spid="37895"/>
                                        </p:tgtEl>
                                        <p:attrNameLst>
                                          <p:attrName>style.visibility</p:attrName>
                                        </p:attrNameLst>
                                      </p:cBhvr>
                                      <p:to>
                                        <p:strVal val="visible"/>
                                      </p:to>
                                    </p:set>
                                    <p:animEffect transition="in" filter="wipe(right)">
                                      <p:cBhvr>
                                        <p:cTn id="24" dur="500"/>
                                        <p:tgtEl>
                                          <p:spTgt spid="37895"/>
                                        </p:tgtEl>
                                      </p:cBhvr>
                                    </p:animEffect>
                                  </p:childTnLst>
                                </p:cTn>
                              </p:par>
                            </p:childTnLst>
                          </p:cTn>
                        </p:par>
                        <p:par>
                          <p:cTn id="25" fill="hold">
                            <p:stCondLst>
                              <p:cond delay="4000"/>
                            </p:stCondLst>
                            <p:childTnLst>
                              <p:par>
                                <p:cTn id="26" presetID="22" presetClass="entr" presetSubtype="8" fill="hold" nodeType="afterEffect">
                                  <p:stCondLst>
                                    <p:cond delay="0"/>
                                  </p:stCondLst>
                                  <p:childTnLst>
                                    <p:set>
                                      <p:cBhvr>
                                        <p:cTn id="27" dur="1" fill="hold">
                                          <p:stCondLst>
                                            <p:cond delay="0"/>
                                          </p:stCondLst>
                                        </p:cTn>
                                        <p:tgtEl>
                                          <p:spTgt spid="37900"/>
                                        </p:tgtEl>
                                        <p:attrNameLst>
                                          <p:attrName>style.visibility</p:attrName>
                                        </p:attrNameLst>
                                      </p:cBhvr>
                                      <p:to>
                                        <p:strVal val="visible"/>
                                      </p:to>
                                    </p:set>
                                    <p:animEffect transition="in" filter="wipe(left)">
                                      <p:cBhvr>
                                        <p:cTn id="28" dur="500"/>
                                        <p:tgtEl>
                                          <p:spTgt spid="37900"/>
                                        </p:tgtEl>
                                      </p:cBhvr>
                                    </p:animEffect>
                                  </p:childTnLst>
                                </p:cTn>
                              </p:par>
                            </p:childTnLst>
                          </p:cTn>
                        </p:par>
                        <p:par>
                          <p:cTn id="29" fill="hold">
                            <p:stCondLst>
                              <p:cond delay="4500"/>
                            </p:stCondLst>
                            <p:childTnLst>
                              <p:par>
                                <p:cTn id="30" presetID="22" presetClass="entr" presetSubtype="4" fill="hold" nodeType="afterEffect">
                                  <p:stCondLst>
                                    <p:cond delay="0"/>
                                  </p:stCondLst>
                                  <p:childTnLst>
                                    <p:set>
                                      <p:cBhvr>
                                        <p:cTn id="31" dur="1" fill="hold">
                                          <p:stCondLst>
                                            <p:cond delay="0"/>
                                          </p:stCondLst>
                                        </p:cTn>
                                        <p:tgtEl>
                                          <p:spTgt spid="37890"/>
                                        </p:tgtEl>
                                        <p:attrNameLst>
                                          <p:attrName>style.visibility</p:attrName>
                                        </p:attrNameLst>
                                      </p:cBhvr>
                                      <p:to>
                                        <p:strVal val="visible"/>
                                      </p:to>
                                    </p:set>
                                    <p:animEffect transition="in" filter="wipe(down)">
                                      <p:cBhvr>
                                        <p:cTn id="32"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文本占位符 38913"/>
          <p:cNvSpPr>
            <a:spLocks noGrp="1"/>
          </p:cNvSpPr>
          <p:nvPr>
            <p:ph idx="1"/>
          </p:nvPr>
        </p:nvSpPr>
        <p:spPr>
          <a:xfrm>
            <a:off x="2438400" y="3352800"/>
            <a:ext cx="6553200" cy="2925763"/>
          </a:xfrm>
        </p:spPr>
        <p:txBody>
          <a:bodyPr anchor="t"/>
          <a:p>
            <a:pPr>
              <a:buNone/>
            </a:pPr>
            <a:r>
              <a:rPr lang="en-US" altLang="zh-CN" dirty="0"/>
              <a:t>                 </a:t>
            </a:r>
            <a:endParaRPr lang="en-US" altLang="zh-CN" dirty="0"/>
          </a:p>
          <a:p>
            <a:pPr>
              <a:buNone/>
            </a:pPr>
            <a:r>
              <a:rPr lang="en-US" altLang="zh-CN" dirty="0"/>
              <a:t>                 </a:t>
            </a:r>
            <a:endParaRPr lang="en-US" altLang="zh-CN" dirty="0"/>
          </a:p>
        </p:txBody>
      </p:sp>
      <p:sp>
        <p:nvSpPr>
          <p:cNvPr id="38915" name="文本框 38914"/>
          <p:cNvSpPr txBox="1"/>
          <p:nvPr/>
        </p:nvSpPr>
        <p:spPr>
          <a:xfrm>
            <a:off x="1905000" y="838200"/>
            <a:ext cx="4343400" cy="644525"/>
          </a:xfrm>
          <a:prstGeom prst="rect">
            <a:avLst/>
          </a:prstGeom>
          <a:noFill/>
          <a:ln w="28575">
            <a:noFill/>
          </a:ln>
        </p:spPr>
        <p:txBody>
          <a:bodyPr>
            <a:spAutoFit/>
          </a:bodyPr>
          <a:p>
            <a:pPr marR="0" defTabSz="914400">
              <a:spcBef>
                <a:spcPct val="50000"/>
              </a:spcBef>
              <a:buClrTx/>
              <a:buSzTx/>
              <a:buFontTx/>
            </a:pPr>
            <a:r>
              <a:rPr kumimoji="0" lang="en-US" altLang="zh-CN" sz="36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3</a:t>
            </a:r>
            <a:r>
              <a:rPr kumimoji="0" lang="zh-CN" altLang="en-US" sz="36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、实践的基本形式</a:t>
            </a:r>
            <a:endParaRPr kumimoji="0" lang="zh-CN" altLang="en-US" sz="3600" kern="1200" cap="none" spc="0" normalizeH="0" baseline="0" noProof="1">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grpSp>
        <p:nvGrpSpPr>
          <p:cNvPr id="38917" name="组合 38916"/>
          <p:cNvGrpSpPr/>
          <p:nvPr/>
        </p:nvGrpSpPr>
        <p:grpSpPr>
          <a:xfrm>
            <a:off x="3810000" y="1692275"/>
            <a:ext cx="2514600" cy="2362200"/>
            <a:chOff x="432" y="1248"/>
            <a:chExt cx="1584" cy="1488"/>
          </a:xfrm>
        </p:grpSpPr>
        <p:grpSp>
          <p:nvGrpSpPr>
            <p:cNvPr id="68612" name="组合 38917"/>
            <p:cNvGrpSpPr/>
            <p:nvPr/>
          </p:nvGrpSpPr>
          <p:grpSpPr>
            <a:xfrm>
              <a:off x="432" y="1248"/>
              <a:ext cx="1584" cy="1488"/>
              <a:chOff x="4208" y="3071"/>
              <a:chExt cx="1026" cy="818"/>
            </a:xfrm>
          </p:grpSpPr>
          <p:sp>
            <p:nvSpPr>
              <p:cNvPr id="68613" name="圆角矩形 38918"/>
              <p:cNvSpPr/>
              <p:nvPr/>
            </p:nvSpPr>
            <p:spPr>
              <a:xfrm>
                <a:off x="4208" y="3071"/>
                <a:ext cx="1026" cy="818"/>
              </a:xfrm>
              <a:prstGeom prst="roundRect">
                <a:avLst>
                  <a:gd name="adj" fmla="val 11921"/>
                </a:avLst>
              </a:prstGeom>
              <a:gradFill rotWithShape="1">
                <a:gsLst>
                  <a:gs pos="0">
                    <a:schemeClr val="accent2"/>
                  </a:gs>
                  <a:gs pos="100000">
                    <a:srgbClr val="A55722"/>
                  </a:gs>
                </a:gsLst>
                <a:lin ang="5400000" scaled="1"/>
                <a:tileRect/>
              </a:gra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wrap="none" anchor="ctr"/>
              <a:p>
                <a:endParaRPr lang="zh-CN" altLang="zh-CN" dirty="0">
                  <a:latin typeface="Arial" panose="020B0604020202020204" pitchFamily="34" charset="0"/>
                  <a:ea typeface="宋体" panose="02010600030101010101" pitchFamily="2" charset="-122"/>
                </a:endParaRPr>
              </a:p>
            </p:txBody>
          </p:sp>
          <p:sp>
            <p:nvSpPr>
              <p:cNvPr id="68614" name="任意多边形 38919"/>
              <p:cNvSpPr/>
              <p:nvPr/>
            </p:nvSpPr>
            <p:spPr>
              <a:xfrm>
                <a:off x="4242" y="3106"/>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09B"/>
                  </a:gs>
                  <a:gs pos="50000">
                    <a:schemeClr val="accent2">
                      <a:alpha val="0"/>
                    </a:schemeClr>
                  </a:gs>
                  <a:gs pos="100000">
                    <a:srgbClr val="F6C09B"/>
                  </a:gs>
                </a:gsLst>
                <a:lin ang="2700000" scaled="1"/>
                <a:tileRect/>
              </a:gradFill>
              <a:ln w="0">
                <a:noFill/>
              </a:ln>
            </p:spPr>
            <p:txBody>
              <a:bodyPr/>
              <a:p>
                <a:endParaRPr lang="zh-CN" altLang="en-US"/>
              </a:p>
            </p:txBody>
          </p:sp>
        </p:grpSp>
        <p:sp>
          <p:nvSpPr>
            <p:cNvPr id="38921" name="文本框 38920"/>
            <p:cNvSpPr txBox="1"/>
            <p:nvPr/>
          </p:nvSpPr>
          <p:spPr>
            <a:xfrm>
              <a:off x="576" y="1344"/>
              <a:ext cx="1392" cy="1019"/>
            </a:xfrm>
            <a:prstGeom prst="rect">
              <a:avLst/>
            </a:prstGeom>
            <a:noFill/>
            <a:ln w="9525">
              <a:noFill/>
            </a:ln>
          </p:spPr>
          <p:txBody>
            <a:bodyPr>
              <a:spAutoFit/>
            </a:bodyPr>
            <a:p>
              <a:pPr marR="0" defTabSz="914400">
                <a:lnSpc>
                  <a:spcPct val="155000"/>
                </a:lnSpc>
                <a:buClr>
                  <a:srgbClr val="00FF99"/>
                </a:buClr>
                <a:buSzTx/>
                <a:buFont typeface="Wingdings" panose="05000000000000000000" pitchFamily="2" charset="2"/>
              </a:pPr>
              <a:r>
                <a:rPr kumimoji="0" lang="zh-CN" altLang="en-US" sz="32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物质生产劳动实践</a:t>
              </a:r>
              <a:endParaRPr kumimoji="0" lang="zh-CN" altLang="en-US" sz="3200" kern="1200" cap="none" spc="0" normalizeH="0" baseline="0" noProof="1">
                <a:effectLst>
                  <a:outerShdw blurRad="38100" dist="38100" dir="2700000">
                    <a:srgbClr val="C0C0C0"/>
                  </a:outerShdw>
                </a:effectLst>
                <a:latin typeface="楷体_GB2312" pitchFamily="49" charset="-122"/>
                <a:ea typeface="楷体_GB2312" pitchFamily="49" charset="-122"/>
                <a:cs typeface="+mn-cs"/>
              </a:endParaRPr>
            </a:p>
          </p:txBody>
        </p:sp>
      </p:grpSp>
      <p:pic>
        <p:nvPicPr>
          <p:cNvPr id="38923" name="图片 38922" descr="4changfang"/>
          <p:cNvPicPr>
            <a:picLocks noChangeAspect="1"/>
          </p:cNvPicPr>
          <p:nvPr/>
        </p:nvPicPr>
        <p:blipFill>
          <a:blip r:embed="rId1"/>
          <a:stretch>
            <a:fillRect/>
          </a:stretch>
        </p:blipFill>
        <p:spPr>
          <a:xfrm>
            <a:off x="6892925" y="3706813"/>
            <a:ext cx="4548188" cy="2935287"/>
          </a:xfrm>
          <a:prstGeom prst="rect">
            <a:avLst/>
          </a:prstGeom>
          <a:noFill/>
          <a:ln w="19050" cap="flat" cmpd="sng">
            <a:solidFill>
              <a:srgbClr val="333300"/>
            </a:solidFill>
            <a:prstDash val="solid"/>
            <a:miter/>
            <a:headEnd type="none" w="med" len="med"/>
            <a:tailEnd type="none" w="med" len="med"/>
          </a:ln>
        </p:spPr>
      </p:pic>
      <p:grpSp>
        <p:nvGrpSpPr>
          <p:cNvPr id="39940" name="组合 39939"/>
          <p:cNvGrpSpPr/>
          <p:nvPr/>
        </p:nvGrpSpPr>
        <p:grpSpPr>
          <a:xfrm>
            <a:off x="1454150" y="2341563"/>
            <a:ext cx="2438400" cy="2514600"/>
            <a:chOff x="3360" y="384"/>
            <a:chExt cx="1536" cy="1584"/>
          </a:xfrm>
        </p:grpSpPr>
        <p:grpSp>
          <p:nvGrpSpPr>
            <p:cNvPr id="68618" name="组合 39940"/>
            <p:cNvGrpSpPr/>
            <p:nvPr/>
          </p:nvGrpSpPr>
          <p:grpSpPr>
            <a:xfrm>
              <a:off x="3360" y="384"/>
              <a:ext cx="1488" cy="1584"/>
              <a:chOff x="4208" y="3071"/>
              <a:chExt cx="1026" cy="818"/>
            </a:xfrm>
          </p:grpSpPr>
          <p:sp>
            <p:nvSpPr>
              <p:cNvPr id="68619" name="圆角矩形 39941"/>
              <p:cNvSpPr/>
              <p:nvPr/>
            </p:nvSpPr>
            <p:spPr>
              <a:xfrm>
                <a:off x="4208" y="3071"/>
                <a:ext cx="1026" cy="818"/>
              </a:xfrm>
              <a:prstGeom prst="roundRect">
                <a:avLst>
                  <a:gd name="adj" fmla="val 11921"/>
                </a:avLst>
              </a:prstGeom>
              <a:gradFill rotWithShape="1">
                <a:gsLst>
                  <a:gs pos="0">
                    <a:schemeClr val="accent2"/>
                  </a:gs>
                  <a:gs pos="100000">
                    <a:srgbClr val="A55722"/>
                  </a:gs>
                </a:gsLst>
                <a:lin ang="5400000" scaled="1"/>
                <a:tileRect/>
              </a:gra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wrap="none" anchor="ctr"/>
              <a:p>
                <a:endParaRPr lang="zh-CN" altLang="zh-CN" dirty="0">
                  <a:latin typeface="Arial" panose="020B0604020202020204" pitchFamily="34" charset="0"/>
                  <a:ea typeface="宋体" panose="02010600030101010101" pitchFamily="2" charset="-122"/>
                </a:endParaRPr>
              </a:p>
            </p:txBody>
          </p:sp>
          <p:sp>
            <p:nvSpPr>
              <p:cNvPr id="68620" name="任意多边形 39942"/>
              <p:cNvSpPr/>
              <p:nvPr/>
            </p:nvSpPr>
            <p:spPr>
              <a:xfrm>
                <a:off x="4242" y="3106"/>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09B"/>
                  </a:gs>
                  <a:gs pos="50000">
                    <a:schemeClr val="accent2">
                      <a:alpha val="0"/>
                    </a:schemeClr>
                  </a:gs>
                  <a:gs pos="100000">
                    <a:srgbClr val="F6C09B"/>
                  </a:gs>
                </a:gsLst>
                <a:lin ang="2700000" scaled="1"/>
                <a:tileRect/>
              </a:gradFill>
              <a:ln w="0">
                <a:noFill/>
              </a:ln>
            </p:spPr>
            <p:txBody>
              <a:bodyPr/>
              <a:p>
                <a:endParaRPr lang="zh-CN" altLang="en-US"/>
              </a:p>
            </p:txBody>
          </p:sp>
        </p:grpSp>
        <p:sp>
          <p:nvSpPr>
            <p:cNvPr id="39944" name="文本框 39943"/>
            <p:cNvSpPr txBox="1"/>
            <p:nvPr/>
          </p:nvSpPr>
          <p:spPr>
            <a:xfrm>
              <a:off x="3456" y="606"/>
              <a:ext cx="1440" cy="926"/>
            </a:xfrm>
            <a:prstGeom prst="rect">
              <a:avLst/>
            </a:prstGeom>
            <a:noFill/>
            <a:ln w="9525">
              <a:noFill/>
            </a:ln>
          </p:spPr>
          <p:txBody>
            <a:bodyPr>
              <a:spAutoFit/>
            </a:bodyPr>
            <a:p>
              <a:pPr marR="0" defTabSz="914400">
                <a:lnSpc>
                  <a:spcPct val="140000"/>
                </a:lnSpc>
                <a:buClr>
                  <a:srgbClr val="00FF99"/>
                </a:buClr>
                <a:buSzTx/>
                <a:buFont typeface="Wingdings" panose="05000000000000000000" pitchFamily="2" charset="2"/>
              </a:pPr>
              <a:r>
                <a:rPr kumimoji="0" lang="zh-CN" altLang="en-US" sz="32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处理社会关系实践</a:t>
              </a:r>
              <a:endParaRPr kumimoji="0" lang="zh-CN" altLang="en-US" sz="32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endParaRPr>
            </a:p>
          </p:txBody>
        </p:sp>
      </p:grpSp>
      <p:pic>
        <p:nvPicPr>
          <p:cNvPr id="68622" name="图片 1"/>
          <p:cNvPicPr>
            <a:picLocks noChangeAspect="1"/>
          </p:cNvPicPr>
          <p:nvPr/>
        </p:nvPicPr>
        <p:blipFill>
          <a:blip r:embed="rId2"/>
          <a:stretch>
            <a:fillRect/>
          </a:stretch>
        </p:blipFill>
        <p:spPr>
          <a:xfrm>
            <a:off x="6621463" y="512763"/>
            <a:ext cx="4383087" cy="2947987"/>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barn(inHorizontal)">
                                      <p:cBhvr>
                                        <p:cTn id="7" dur="500"/>
                                        <p:tgtEl>
                                          <p:spTgt spid="38915"/>
                                        </p:tgtEl>
                                      </p:cBhvr>
                                    </p:animEffect>
                                  </p:childTnLst>
                                </p:cTn>
                              </p:par>
                            </p:childTnLst>
                          </p:cTn>
                        </p:par>
                        <p:par>
                          <p:cTn id="8" fill="hold">
                            <p:stCondLst>
                              <p:cond delay="500"/>
                            </p:stCondLst>
                            <p:childTnLst>
                              <p:par>
                                <p:cTn id="9" presetID="31" presetClass="entr" presetSubtype="0" fill="hold" nodeType="afterEffect">
                                  <p:stCondLst>
                                    <p:cond delay="0"/>
                                  </p:stCondLst>
                                  <p:iterate type="lt">
                                    <p:tmPct val="5000"/>
                                  </p:iterate>
                                  <p:childTnLst>
                                    <p:set>
                                      <p:cBhvr>
                                        <p:cTn id="10" dur="1" fill="hold">
                                          <p:stCondLst>
                                            <p:cond delay="0"/>
                                          </p:stCondLst>
                                        </p:cTn>
                                        <p:tgtEl>
                                          <p:spTgt spid="38917"/>
                                        </p:tgtEl>
                                        <p:attrNameLst>
                                          <p:attrName>style.visibility</p:attrName>
                                        </p:attrNameLst>
                                      </p:cBhvr>
                                      <p:to>
                                        <p:strVal val="visible"/>
                                      </p:to>
                                    </p:set>
                                    <p:anim calcmode="lin" valueType="num">
                                      <p:cBhvr>
                                        <p:cTn id="11" dur="1000" fill="hold"/>
                                        <p:tgtEl>
                                          <p:spTgt spid="38917"/>
                                        </p:tgtEl>
                                        <p:attrNameLst>
                                          <p:attrName>ppt_w</p:attrName>
                                        </p:attrNameLst>
                                      </p:cBhvr>
                                      <p:tavLst>
                                        <p:tav tm="0">
                                          <p:val>
                                            <p:fltVal val="0.000000"/>
                                          </p:val>
                                        </p:tav>
                                        <p:tav tm="100000">
                                          <p:val>
                                            <p:strVal val="#ppt_w"/>
                                          </p:val>
                                        </p:tav>
                                      </p:tavLst>
                                    </p:anim>
                                    <p:anim calcmode="lin" valueType="num">
                                      <p:cBhvr>
                                        <p:cTn id="12" dur="1000" fill="hold"/>
                                        <p:tgtEl>
                                          <p:spTgt spid="38917"/>
                                        </p:tgtEl>
                                        <p:attrNameLst>
                                          <p:attrName>ppt_h</p:attrName>
                                        </p:attrNameLst>
                                      </p:cBhvr>
                                      <p:tavLst>
                                        <p:tav tm="0">
                                          <p:val>
                                            <p:fltVal val="0.000000"/>
                                          </p:val>
                                        </p:tav>
                                        <p:tav tm="100000">
                                          <p:val>
                                            <p:strVal val="#ppt_h"/>
                                          </p:val>
                                        </p:tav>
                                      </p:tavLst>
                                    </p:anim>
                                    <p:anim calcmode="lin" valueType="num">
                                      <p:cBhvr>
                                        <p:cTn id="13" dur="1000" fill="hold"/>
                                        <p:tgtEl>
                                          <p:spTgt spid="38917"/>
                                        </p:tgtEl>
                                        <p:attrNameLst>
                                          <p:attrName>style.rotation</p:attrName>
                                        </p:attrNameLst>
                                      </p:cBhvr>
                                      <p:tavLst>
                                        <p:tav tm="0">
                                          <p:val>
                                            <p:fltVal val="90.000000"/>
                                          </p:val>
                                        </p:tav>
                                        <p:tav tm="100000">
                                          <p:val>
                                            <p:fltVal val="0.000000"/>
                                          </p:val>
                                        </p:tav>
                                      </p:tavLst>
                                    </p:anim>
                                    <p:animEffect transition="in" filter="fade">
                                      <p:cBhvr>
                                        <p:cTn id="14" dur="1000"/>
                                        <p:tgtEl>
                                          <p:spTgt spid="38917"/>
                                        </p:tgtEl>
                                      </p:cBhvr>
                                    </p:animEffect>
                                  </p:childTnLst>
                                </p:cTn>
                              </p:par>
                            </p:childTnLst>
                          </p:cTn>
                        </p:par>
                        <p:par>
                          <p:cTn id="15" fill="hold">
                            <p:stCondLst>
                              <p:cond delay="1500"/>
                            </p:stCondLst>
                            <p:childTnLst>
                              <p:par>
                                <p:cTn id="16" presetID="6" presetClass="entr" presetSubtype="32" fill="hold" nodeType="afterEffect">
                                  <p:stCondLst>
                                    <p:cond delay="0"/>
                                  </p:stCondLst>
                                  <p:childTnLst>
                                    <p:set>
                                      <p:cBhvr>
                                        <p:cTn id="17" dur="1" fill="hold">
                                          <p:stCondLst>
                                            <p:cond delay="0"/>
                                          </p:stCondLst>
                                        </p:cTn>
                                        <p:tgtEl>
                                          <p:spTgt spid="38923"/>
                                        </p:tgtEl>
                                        <p:attrNameLst>
                                          <p:attrName>style.visibility</p:attrName>
                                        </p:attrNameLst>
                                      </p:cBhvr>
                                      <p:to>
                                        <p:strVal val="visible"/>
                                      </p:to>
                                    </p:set>
                                    <p:animEffect transition="in" filter="circle(out)">
                                      <p:cBhvr>
                                        <p:cTn id="18" dur="1000"/>
                                        <p:tgtEl>
                                          <p:spTgt spid="38923"/>
                                        </p:tgtEl>
                                      </p:cBhvr>
                                    </p:animEffect>
                                  </p:childTnLst>
                                </p:cTn>
                              </p:par>
                            </p:childTnLst>
                          </p:cTn>
                        </p:par>
                        <p:par>
                          <p:cTn id="19" fill="hold">
                            <p:stCondLst>
                              <p:cond delay="2500"/>
                            </p:stCondLst>
                            <p:childTnLst>
                              <p:par>
                                <p:cTn id="20" presetID="31" presetClass="entr" presetSubtype="0" fill="hold" nodeType="afterEffect">
                                  <p:stCondLst>
                                    <p:cond delay="0"/>
                                  </p:stCondLst>
                                  <p:iterate type="lt">
                                    <p:tmPct val="5000"/>
                                  </p:iterate>
                                  <p:childTnLst>
                                    <p:set>
                                      <p:cBhvr>
                                        <p:cTn id="21" dur="1" fill="hold">
                                          <p:stCondLst>
                                            <p:cond delay="0"/>
                                          </p:stCondLst>
                                        </p:cTn>
                                        <p:tgtEl>
                                          <p:spTgt spid="39940"/>
                                        </p:tgtEl>
                                        <p:attrNameLst>
                                          <p:attrName>style.visibility</p:attrName>
                                        </p:attrNameLst>
                                      </p:cBhvr>
                                      <p:to>
                                        <p:strVal val="visible"/>
                                      </p:to>
                                    </p:set>
                                    <p:anim calcmode="lin" valueType="num">
                                      <p:cBhvr>
                                        <p:cTn id="22" dur="1000" fill="hold"/>
                                        <p:tgtEl>
                                          <p:spTgt spid="39940"/>
                                        </p:tgtEl>
                                        <p:attrNameLst>
                                          <p:attrName>ppt_w</p:attrName>
                                        </p:attrNameLst>
                                      </p:cBhvr>
                                      <p:tavLst>
                                        <p:tav tm="0">
                                          <p:val>
                                            <p:fltVal val="0.000000"/>
                                          </p:val>
                                        </p:tav>
                                        <p:tav tm="100000">
                                          <p:val>
                                            <p:strVal val="#ppt_w"/>
                                          </p:val>
                                        </p:tav>
                                      </p:tavLst>
                                    </p:anim>
                                    <p:anim calcmode="lin" valueType="num">
                                      <p:cBhvr>
                                        <p:cTn id="23" dur="1000" fill="hold"/>
                                        <p:tgtEl>
                                          <p:spTgt spid="39940"/>
                                        </p:tgtEl>
                                        <p:attrNameLst>
                                          <p:attrName>ppt_h</p:attrName>
                                        </p:attrNameLst>
                                      </p:cBhvr>
                                      <p:tavLst>
                                        <p:tav tm="0">
                                          <p:val>
                                            <p:fltVal val="0.000000"/>
                                          </p:val>
                                        </p:tav>
                                        <p:tav tm="100000">
                                          <p:val>
                                            <p:strVal val="#ppt_h"/>
                                          </p:val>
                                        </p:tav>
                                      </p:tavLst>
                                    </p:anim>
                                    <p:anim calcmode="lin" valueType="num">
                                      <p:cBhvr>
                                        <p:cTn id="24" dur="1000" fill="hold"/>
                                        <p:tgtEl>
                                          <p:spTgt spid="39940"/>
                                        </p:tgtEl>
                                        <p:attrNameLst>
                                          <p:attrName>style.rotation</p:attrName>
                                        </p:attrNameLst>
                                      </p:cBhvr>
                                      <p:tavLst>
                                        <p:tav tm="0">
                                          <p:val>
                                            <p:fltVal val="90.000000"/>
                                          </p:val>
                                        </p:tav>
                                        <p:tav tm="100000">
                                          <p:val>
                                            <p:fltVal val="0.000000"/>
                                          </p:val>
                                        </p:tav>
                                      </p:tavLst>
                                    </p:anim>
                                    <p:animEffect transition="in" filter="fade">
                                      <p:cBhvr>
                                        <p:cTn id="25" dur="10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3"/>
          <p:cNvPicPr>
            <a:picLocks noChangeAspect="1"/>
          </p:cNvPicPr>
          <p:nvPr/>
        </p:nvPicPr>
        <p:blipFill>
          <a:blip r:embed="rId1"/>
          <a:stretch>
            <a:fillRect/>
          </a:stretch>
        </p:blipFill>
        <p:spPr>
          <a:xfrm>
            <a:off x="1524000" y="4203700"/>
            <a:ext cx="9144000" cy="2654300"/>
          </a:xfrm>
          <a:prstGeom prst="rect">
            <a:avLst/>
          </a:prstGeom>
          <a:noFill/>
          <a:ln w="9525">
            <a:noFill/>
          </a:ln>
        </p:spPr>
      </p:pic>
      <p:grpSp>
        <p:nvGrpSpPr>
          <p:cNvPr id="108" name="组合 107"/>
          <p:cNvGrpSpPr/>
          <p:nvPr/>
        </p:nvGrpSpPr>
        <p:grpSpPr>
          <a:xfrm>
            <a:off x="4884738" y="6405563"/>
            <a:ext cx="2724150" cy="104775"/>
            <a:chOff x="4734454" y="3377537"/>
            <a:chExt cx="2724075" cy="105019"/>
          </a:xfrm>
        </p:grpSpPr>
        <p:sp>
          <p:nvSpPr>
            <p:cNvPr id="109" name="矩形 108"/>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mn-ea"/>
                <a:cs typeface="+mn-cs"/>
              </a:endParaRPr>
            </a:p>
          </p:txBody>
        </p:sp>
        <p:sp>
          <p:nvSpPr>
            <p:cNvPr id="110" name="矩形 109"/>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mn-ea"/>
                <a:cs typeface="+mn-cs"/>
              </a:endParaRPr>
            </a:p>
          </p:txBody>
        </p:sp>
        <p:sp>
          <p:nvSpPr>
            <p:cNvPr id="111" name="矩形 110"/>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mn-ea"/>
                <a:cs typeface="+mn-cs"/>
              </a:endParaRPr>
            </a:p>
          </p:txBody>
        </p:sp>
        <p:sp>
          <p:nvSpPr>
            <p:cNvPr id="112" name="矩形 111"/>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mn-ea"/>
                <a:cs typeface="+mn-cs"/>
              </a:endParaRPr>
            </a:p>
          </p:txBody>
        </p:sp>
      </p:grpSp>
      <p:sp>
        <p:nvSpPr>
          <p:cNvPr id="113" name="文本框 112">
            <a:hlinkClick r:id="rId2" action="ppaction://hlinksldjump"/>
          </p:cNvPr>
          <p:cNvSpPr txBox="1"/>
          <p:nvPr/>
        </p:nvSpPr>
        <p:spPr>
          <a:xfrm>
            <a:off x="2662238" y="2536825"/>
            <a:ext cx="7127875" cy="646113"/>
          </a:xfrm>
          <a:prstGeom prst="rect">
            <a:avLst/>
          </a:prstGeom>
          <a:noFill/>
        </p:spPr>
        <p:txBody>
          <a:bodyPr>
            <a:spAutoFit/>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714375" marR="0" lvl="0" indent="-714375" algn="just"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mn-ea"/>
                <a:ea typeface="+mn-ea"/>
                <a:cs typeface="+mn-cs"/>
                <a:sym typeface="+mn-ea"/>
              </a:rPr>
              <a:t>一、物质及其存在形态</a:t>
            </a:r>
            <a:endParaRPr kumimoji="0" lang="zh-CN" altLang="en-US" sz="36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mn-ea"/>
              <a:ea typeface="+mn-ea"/>
              <a:cs typeface="+mn-cs"/>
              <a:sym typeface="+mn-ea"/>
            </a:endParaRPr>
          </a:p>
        </p:txBody>
      </p:sp>
      <p:sp>
        <p:nvSpPr>
          <p:cNvPr id="114" name="文本框 113">
            <a:hlinkClick r:id="rId3" action="ppaction://hlinksldjump"/>
          </p:cNvPr>
          <p:cNvSpPr txBox="1"/>
          <p:nvPr/>
        </p:nvSpPr>
        <p:spPr>
          <a:xfrm>
            <a:off x="2662238" y="3917950"/>
            <a:ext cx="7127875" cy="644525"/>
          </a:xfrm>
          <a:prstGeom prst="rect">
            <a:avLst/>
          </a:prstGeom>
          <a:noFill/>
        </p:spPr>
        <p:txBody>
          <a:bodyPr>
            <a:spAutoFit/>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714375" marR="0" lvl="0" indent="-714375" algn="just"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mn-ea"/>
                <a:ea typeface="+mn-ea"/>
                <a:cs typeface="+mn-cs"/>
                <a:sym typeface="+mn-ea"/>
              </a:rPr>
              <a:t>二、物质与意识的辩证关系</a:t>
            </a:r>
            <a:endParaRPr kumimoji="0" lang="zh-CN" altLang="en-US" sz="36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mn-ea"/>
              <a:ea typeface="+mn-ea"/>
              <a:cs typeface="+mn-cs"/>
              <a:sym typeface="+mn-ea"/>
            </a:endParaRPr>
          </a:p>
        </p:txBody>
      </p:sp>
      <p:sp>
        <p:nvSpPr>
          <p:cNvPr id="115" name="文本框 114">
            <a:hlinkClick r:id="rId3" action="ppaction://hlinksldjump"/>
          </p:cNvPr>
          <p:cNvSpPr txBox="1"/>
          <p:nvPr/>
        </p:nvSpPr>
        <p:spPr>
          <a:xfrm>
            <a:off x="2662238" y="5300663"/>
            <a:ext cx="7127875" cy="460375"/>
          </a:xfrm>
          <a:prstGeom prst="rect">
            <a:avLst/>
          </a:prstGeom>
          <a:noFill/>
        </p:spPr>
        <p:txBody>
          <a:bodyPr>
            <a:spAutoFit/>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pPr marL="714375" marR="0" lvl="0" indent="-714375" algn="just"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mn-ea"/>
                <a:ea typeface="+mn-ea"/>
                <a:cs typeface="+mn-cs"/>
                <a:sym typeface="+mn-ea"/>
              </a:rPr>
              <a:t>三、世界的物质统一性</a:t>
            </a:r>
            <a:endParaRPr kumimoji="0" lang="zh-CN" altLang="en-US" sz="36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mn-ea"/>
              <a:ea typeface="+mn-ea"/>
              <a:cs typeface="+mn-cs"/>
              <a:sym typeface="+mn-ea"/>
            </a:endParaRPr>
          </a:p>
        </p:txBody>
      </p:sp>
      <p:grpSp>
        <p:nvGrpSpPr>
          <p:cNvPr id="2" name="组合 1"/>
          <p:cNvGrpSpPr/>
          <p:nvPr/>
        </p:nvGrpSpPr>
        <p:grpSpPr>
          <a:xfrm>
            <a:off x="1524000" y="0"/>
            <a:ext cx="9144000" cy="2084388"/>
            <a:chOff x="0" y="0"/>
            <a:chExt cx="9144000" cy="2084388"/>
          </a:xfrm>
        </p:grpSpPr>
        <p:pic>
          <p:nvPicPr>
            <p:cNvPr id="14347" name="图片 60"/>
            <p:cNvPicPr>
              <a:picLocks noChangeAspect="1"/>
            </p:cNvPicPr>
            <p:nvPr/>
          </p:nvPicPr>
          <p:blipFill>
            <a:blip r:embed="rId4"/>
            <a:stretch>
              <a:fillRect/>
            </a:stretch>
          </p:blipFill>
          <p:spPr>
            <a:xfrm>
              <a:off x="0" y="0"/>
              <a:ext cx="9144000" cy="2084388"/>
            </a:xfrm>
            <a:prstGeom prst="rect">
              <a:avLst/>
            </a:prstGeom>
            <a:noFill/>
            <a:ln w="9525">
              <a:noFill/>
            </a:ln>
          </p:spPr>
        </p:pic>
        <p:sp>
          <p:nvSpPr>
            <p:cNvPr id="64" name="文本框 63"/>
            <p:cNvSpPr txBox="1"/>
            <p:nvPr/>
          </p:nvSpPr>
          <p:spPr bwMode="auto">
            <a:xfrm>
              <a:off x="3695586" y="844562"/>
              <a:ext cx="1697992" cy="829945"/>
            </a:xfrm>
            <a:prstGeom prst="rect">
              <a:avLst/>
            </a:prstGeom>
            <a:noFill/>
          </p:spPr>
          <p:txBody>
            <a:bodyPr>
              <a:spAutoFit/>
              <a:scene3d>
                <a:camera prst="orthographicFront"/>
                <a:lightRig rig="threePt" dir="t"/>
              </a:scene3d>
              <a:sp3d contourW="12700"/>
            </a:bodyPr>
            <a:lstStyle/>
            <a:p>
              <a:pPr marR="0" algn="ctr" defTabSz="914400" fontAlgn="auto">
                <a:spcBef>
                  <a:spcPts val="0"/>
                </a:spcBef>
                <a:spcAft>
                  <a:spcPts val="0"/>
                </a:spcAft>
                <a:buClrTx/>
                <a:buSzTx/>
                <a:buFontTx/>
                <a:defRPr/>
              </a:pPr>
              <a:r>
                <a:rPr kumimoji="0" lang="en-US" altLang="zh-CN" sz="4800" b="1" i="1" kern="0" cap="none" spc="0" normalizeH="0" baseline="0" noProof="0" dirty="0">
                  <a:solidFill>
                    <a:srgbClr val="014D23"/>
                  </a:solidFill>
                  <a:latin typeface="+mn-lt"/>
                  <a:ea typeface="+mn-ea"/>
                  <a:cs typeface="经典综艺体简" pitchFamily="49" charset="-122"/>
                  <a:sym typeface="+mn-ea"/>
                </a:rPr>
                <a:t>01</a:t>
              </a:r>
              <a:endParaRPr kumimoji="0" lang="zh-CN" altLang="en-US" sz="4800" b="1" i="1" kern="0" cap="none" spc="0" normalizeH="0" baseline="0" noProof="0" dirty="0">
                <a:solidFill>
                  <a:srgbClr val="014D23"/>
                </a:solidFill>
                <a:latin typeface="+mn-lt"/>
                <a:ea typeface="+mn-ea"/>
                <a:cs typeface="经典综艺体简" pitchFamily="49" charset="-122"/>
                <a:sym typeface="+mn-ea"/>
              </a:endParaRPr>
            </a:p>
          </p:txBody>
        </p:sp>
      </p:grpSp>
      <p:pic>
        <p:nvPicPr>
          <p:cNvPr id="14349" name="图片 115">
            <a:hlinkClick r:id="rId5" action="ppaction://hlinksldjump"/>
          </p:cNvPr>
          <p:cNvPicPr>
            <a:picLocks noChangeAspect="1"/>
          </p:cNvPicPr>
          <p:nvPr/>
        </p:nvPicPr>
        <p:blipFill>
          <a:blip r:embed="rId6"/>
          <a:stretch>
            <a:fillRect/>
          </a:stretch>
        </p:blipFill>
        <p:spPr>
          <a:xfrm>
            <a:off x="9910763" y="6107113"/>
            <a:ext cx="660400" cy="660400"/>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wipe(left)">
                                      <p:cBhvr>
                                        <p:cTn id="12" dur="500"/>
                                        <p:tgtEl>
                                          <p:spTgt spid="108"/>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p:cTn id="16" dur="500" fill="hold"/>
                                        <p:tgtEl>
                                          <p:spTgt spid="113"/>
                                        </p:tgtEl>
                                        <p:attrNameLst>
                                          <p:attrName>ppt_x</p:attrName>
                                        </p:attrNameLst>
                                      </p:cBhvr>
                                      <p:tavLst>
                                        <p:tav tm="0">
                                          <p:val>
                                            <p:strVal val="1+#ppt_w/2"/>
                                          </p:val>
                                        </p:tav>
                                        <p:tav tm="100000">
                                          <p:val>
                                            <p:strVal val="#ppt_x"/>
                                          </p:val>
                                        </p:tav>
                                      </p:tavLst>
                                    </p:anim>
                                    <p:anim calcmode="lin" valueType="num">
                                      <p:cBhvr>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500" fill="hold"/>
                                        <p:tgtEl>
                                          <p:spTgt spid="114"/>
                                        </p:tgtEl>
                                        <p:attrNameLst>
                                          <p:attrName>ppt_x</p:attrName>
                                        </p:attrNameLst>
                                      </p:cBhvr>
                                      <p:tavLst>
                                        <p:tav tm="0">
                                          <p:val>
                                            <p:strVal val="1+#ppt_w/2"/>
                                          </p:val>
                                        </p:tav>
                                        <p:tav tm="100000">
                                          <p:val>
                                            <p:strVal val="#ppt_x"/>
                                          </p:val>
                                        </p:tav>
                                      </p:tavLst>
                                    </p:anim>
                                    <p:anim calcmode="lin" valueType="num">
                                      <p:cBhvr>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p:cTn id="26" dur="500" fill="hold"/>
                                        <p:tgtEl>
                                          <p:spTgt spid="115"/>
                                        </p:tgtEl>
                                        <p:attrNameLst>
                                          <p:attrName>ppt_x</p:attrName>
                                        </p:attrNameLst>
                                      </p:cBhvr>
                                      <p:tavLst>
                                        <p:tav tm="0">
                                          <p:val>
                                            <p:strVal val="1+#ppt_w/2"/>
                                          </p:val>
                                        </p:tav>
                                        <p:tav tm="100000">
                                          <p:val>
                                            <p:strVal val="#ppt_x"/>
                                          </p:val>
                                        </p:tav>
                                      </p:tavLst>
                                    </p:anim>
                                    <p:anim calcmode="lin" valueType="num">
                                      <p:cBhvr>
                                        <p:cTn id="27" dur="5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0965" name="组合 40964"/>
          <p:cNvGrpSpPr/>
          <p:nvPr/>
        </p:nvGrpSpPr>
        <p:grpSpPr>
          <a:xfrm>
            <a:off x="766763" y="584200"/>
            <a:ext cx="2571750" cy="2362200"/>
            <a:chOff x="432" y="1248"/>
            <a:chExt cx="1620" cy="1488"/>
          </a:xfrm>
        </p:grpSpPr>
        <p:grpSp>
          <p:nvGrpSpPr>
            <p:cNvPr id="69634" name="组合 40965"/>
            <p:cNvGrpSpPr/>
            <p:nvPr/>
          </p:nvGrpSpPr>
          <p:grpSpPr>
            <a:xfrm>
              <a:off x="432" y="1248"/>
              <a:ext cx="1584" cy="1488"/>
              <a:chOff x="4208" y="3071"/>
              <a:chExt cx="1026" cy="818"/>
            </a:xfrm>
          </p:grpSpPr>
          <p:sp>
            <p:nvSpPr>
              <p:cNvPr id="69635" name="圆角矩形 40966"/>
              <p:cNvSpPr/>
              <p:nvPr/>
            </p:nvSpPr>
            <p:spPr>
              <a:xfrm>
                <a:off x="4208" y="3071"/>
                <a:ext cx="1026" cy="818"/>
              </a:xfrm>
              <a:prstGeom prst="roundRect">
                <a:avLst>
                  <a:gd name="adj" fmla="val 11921"/>
                </a:avLst>
              </a:prstGeom>
              <a:gradFill rotWithShape="1">
                <a:gsLst>
                  <a:gs pos="0">
                    <a:schemeClr val="accent2"/>
                  </a:gs>
                  <a:gs pos="100000">
                    <a:srgbClr val="A55722"/>
                  </a:gs>
                </a:gsLst>
                <a:lin ang="5400000" scaled="1"/>
                <a:tileRect/>
              </a:gra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wrap="none" anchor="ctr"/>
              <a:p>
                <a:endParaRPr lang="zh-CN" altLang="zh-CN" dirty="0">
                  <a:latin typeface="Arial" panose="020B0604020202020204" pitchFamily="34" charset="0"/>
                  <a:ea typeface="宋体" panose="02010600030101010101" pitchFamily="2" charset="-122"/>
                </a:endParaRPr>
              </a:p>
            </p:txBody>
          </p:sp>
          <p:sp>
            <p:nvSpPr>
              <p:cNvPr id="69636" name="任意多边形 40967"/>
              <p:cNvSpPr/>
              <p:nvPr/>
            </p:nvSpPr>
            <p:spPr>
              <a:xfrm>
                <a:off x="4242" y="3106"/>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09B"/>
                  </a:gs>
                  <a:gs pos="50000">
                    <a:schemeClr val="accent2">
                      <a:alpha val="0"/>
                    </a:schemeClr>
                  </a:gs>
                  <a:gs pos="100000">
                    <a:srgbClr val="F6C09B"/>
                  </a:gs>
                </a:gsLst>
                <a:lin ang="2700000" scaled="1"/>
                <a:tileRect/>
              </a:gradFill>
              <a:ln w="0">
                <a:noFill/>
              </a:ln>
            </p:spPr>
            <p:txBody>
              <a:bodyPr/>
              <a:p>
                <a:endParaRPr lang="zh-CN" altLang="en-US"/>
              </a:p>
            </p:txBody>
          </p:sp>
        </p:grpSp>
        <p:sp>
          <p:nvSpPr>
            <p:cNvPr id="40969" name="文本框 40968"/>
            <p:cNvSpPr txBox="1"/>
            <p:nvPr/>
          </p:nvSpPr>
          <p:spPr>
            <a:xfrm>
              <a:off x="432" y="1728"/>
              <a:ext cx="1620" cy="368"/>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zh-CN" altLang="en-US" sz="32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科学实验</a:t>
              </a:r>
              <a:endParaRPr kumimoji="0" lang="zh-CN" altLang="en-US" sz="3200" kern="1200" cap="none" spc="0" normalizeH="0" baseline="0" noProof="1">
                <a:effectLst>
                  <a:outerShdw blurRad="38100" dist="38100" dir="2700000">
                    <a:srgbClr val="C0C0C0"/>
                  </a:outerShdw>
                </a:effectLst>
                <a:latin typeface="楷体_GB2312" pitchFamily="49" charset="-122"/>
                <a:ea typeface="楷体_GB2312" pitchFamily="49" charset="-122"/>
                <a:cs typeface="+mn-cs"/>
              </a:endParaRPr>
            </a:p>
          </p:txBody>
        </p:sp>
      </p:grpSp>
      <p:pic>
        <p:nvPicPr>
          <p:cNvPr id="69638" name="图片 1"/>
          <p:cNvPicPr>
            <a:picLocks noChangeAspect="1"/>
          </p:cNvPicPr>
          <p:nvPr>
            <p:custDataLst>
              <p:tags r:id="rId1"/>
            </p:custDataLst>
          </p:nvPr>
        </p:nvPicPr>
        <p:blipFill>
          <a:blip r:embed="rId2"/>
          <a:stretch>
            <a:fillRect/>
          </a:stretch>
        </p:blipFill>
        <p:spPr>
          <a:xfrm>
            <a:off x="5519738" y="1666875"/>
            <a:ext cx="6056312" cy="4949825"/>
          </a:xfrm>
          <a:prstGeom prst="rect">
            <a:avLst/>
          </a:prstGeom>
          <a:noFill/>
          <a:ln w="9525">
            <a:noFill/>
          </a:ln>
        </p:spPr>
      </p:pic>
      <p:sp>
        <p:nvSpPr>
          <p:cNvPr id="69639" name="文本框 2"/>
          <p:cNvSpPr txBox="1"/>
          <p:nvPr/>
        </p:nvSpPr>
        <p:spPr>
          <a:xfrm>
            <a:off x="4002088" y="298450"/>
            <a:ext cx="7389812" cy="1568450"/>
          </a:xfrm>
          <a:prstGeom prst="rect">
            <a:avLst/>
          </a:prstGeom>
          <a:noFill/>
          <a:ln w="9525">
            <a:noFill/>
          </a:ln>
        </p:spPr>
        <p:txBody>
          <a:bodyPr wrap="square" anchor="t">
            <a:spAutoFit/>
          </a:bodyPr>
          <a:p>
            <a:r>
              <a:rPr lang="zh-CN" altLang="en-US" sz="3200">
                <a:latin typeface="等线"/>
                <a:ea typeface="等线"/>
              </a:rPr>
              <a:t>硬核！桂林电子科技大学研制出新冠病毒检测试纸，10分钟出结果！价格很“亲民” </a:t>
            </a:r>
            <a:endParaRPr lang="zh-CN" altLang="en-US" sz="3200">
              <a:latin typeface="等线"/>
              <a:ea typeface="等线"/>
            </a:endParaRPr>
          </a:p>
        </p:txBody>
      </p:sp>
      <p:pic>
        <p:nvPicPr>
          <p:cNvPr id="69640" name="图片 3"/>
          <p:cNvPicPr>
            <a:picLocks noChangeAspect="1"/>
          </p:cNvPicPr>
          <p:nvPr/>
        </p:nvPicPr>
        <p:blipFill>
          <a:blip r:embed="rId3"/>
          <a:stretch>
            <a:fillRect/>
          </a:stretch>
        </p:blipFill>
        <p:spPr>
          <a:xfrm>
            <a:off x="501650" y="3211513"/>
            <a:ext cx="5018088" cy="3084512"/>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0965"/>
                                        </p:tgtEl>
                                        <p:attrNameLst>
                                          <p:attrName>style.visibility</p:attrName>
                                        </p:attrNameLst>
                                      </p:cBhvr>
                                      <p:to>
                                        <p:strVal val="visible"/>
                                      </p:to>
                                    </p:set>
                                    <p:animEffect transition="in" filter="blinds(vertical)">
                                      <p:cBhvr>
                                        <p:cTn id="7"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文本占位符 41985"/>
          <p:cNvSpPr>
            <a:spLocks noGrp="1"/>
          </p:cNvSpPr>
          <p:nvPr>
            <p:ph idx="1"/>
          </p:nvPr>
        </p:nvSpPr>
        <p:spPr>
          <a:xfrm>
            <a:off x="2743200" y="609600"/>
            <a:ext cx="6553200" cy="762000"/>
          </a:xfrm>
        </p:spPr>
        <p:txBody>
          <a:bodyPr/>
          <a:p>
            <a:pPr marL="609600" marR="0" indent="-60960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en-US" altLang="zh-CN" sz="4200" b="0" i="0" u="none" strike="noStrike" kern="1200" cap="none" spc="0" normalizeH="0" baseline="0" noProof="1" dirty="0">
                <a:solidFill>
                  <a:srgbClr val="006600"/>
                </a:solidFill>
                <a:latin typeface="+mn-lt"/>
                <a:ea typeface="华文行楷" panose="02010800040101010101" pitchFamily="2" charset="-122"/>
                <a:cs typeface="等线"/>
              </a:rPr>
              <a:t>  </a:t>
            </a:r>
            <a:r>
              <a:rPr kumimoji="0" lang="en-US" altLang="zh-CN" sz="4200" b="1" i="0" u="none" strike="noStrike" kern="1200" cap="none" spc="0" normalizeH="0" baseline="0" noProof="1" dirty="0">
                <a:solidFill>
                  <a:srgbClr val="006600"/>
                </a:solidFill>
                <a:effectLst>
                  <a:outerShdw blurRad="38100" dist="38100" dir="2700000">
                    <a:srgbClr val="C0C0C0"/>
                  </a:outerShdw>
                </a:effectLst>
                <a:latin typeface="+mn-lt"/>
                <a:ea typeface="华文新魏" panose="02010800040101010101" pitchFamily="2" charset="-122"/>
                <a:cs typeface="等线"/>
              </a:rPr>
              <a:t>4</a:t>
            </a:r>
            <a:r>
              <a:rPr kumimoji="0" lang="zh-CN" altLang="en-US" sz="4200" b="1" i="0" u="none" strike="noStrike" kern="1200" cap="none" spc="0" normalizeH="0" baseline="0" noProof="1" dirty="0">
                <a:solidFill>
                  <a:srgbClr val="006600"/>
                </a:solidFill>
                <a:effectLst>
                  <a:outerShdw blurRad="38100" dist="38100" dir="2700000">
                    <a:srgbClr val="C0C0C0"/>
                  </a:outerShdw>
                </a:effectLst>
                <a:latin typeface="+mn-lt"/>
                <a:ea typeface="华文新魏" panose="02010800040101010101" pitchFamily="2" charset="-122"/>
                <a:cs typeface="等线"/>
              </a:rPr>
              <a:t>、实践是人的存在方式</a:t>
            </a:r>
            <a:endParaRPr kumimoji="0" lang="zh-CN" altLang="en-US" sz="4200" b="1" i="0" u="none" strike="noStrike" kern="1200" cap="none" spc="0" normalizeH="0" baseline="0" noProof="1" dirty="0">
              <a:solidFill>
                <a:srgbClr val="006600"/>
              </a:solidFill>
              <a:effectLst>
                <a:outerShdw blurRad="38100" dist="38100" dir="2700000">
                  <a:srgbClr val="C0C0C0"/>
                </a:outerShdw>
              </a:effectLst>
              <a:latin typeface="+mn-lt"/>
              <a:ea typeface="华文新魏" panose="02010800040101010101" pitchFamily="2" charset="-122"/>
              <a:cs typeface="等线"/>
            </a:endParaRPr>
          </a:p>
        </p:txBody>
      </p:sp>
      <p:grpSp>
        <p:nvGrpSpPr>
          <p:cNvPr id="41987" name="组合 41986"/>
          <p:cNvGrpSpPr/>
          <p:nvPr/>
        </p:nvGrpSpPr>
        <p:grpSpPr>
          <a:xfrm>
            <a:off x="2133600" y="2133600"/>
            <a:ext cx="7924800" cy="3733800"/>
            <a:chOff x="384" y="1344"/>
            <a:chExt cx="4992" cy="2352"/>
          </a:xfrm>
        </p:grpSpPr>
        <p:pic>
          <p:nvPicPr>
            <p:cNvPr id="70659" name="图片 41987">
              <a:hlinkClick r:id="rId1"/>
            </p:cNvPr>
            <p:cNvPicPr>
              <a:picLocks noChangeAspect="1"/>
            </p:cNvPicPr>
            <p:nvPr/>
          </p:nvPicPr>
          <p:blipFill>
            <a:blip r:embed="rId2"/>
            <a:stretch>
              <a:fillRect/>
            </a:stretch>
          </p:blipFill>
          <p:spPr>
            <a:xfrm>
              <a:off x="485" y="1904"/>
              <a:ext cx="1058" cy="1344"/>
            </a:xfrm>
            <a:prstGeom prst="rect">
              <a:avLst/>
            </a:prstGeom>
            <a:noFill/>
            <a:ln w="9525">
              <a:noFill/>
            </a:ln>
          </p:spPr>
        </p:pic>
        <p:grpSp>
          <p:nvGrpSpPr>
            <p:cNvPr id="70660" name="组合 41988"/>
            <p:cNvGrpSpPr/>
            <p:nvPr/>
          </p:nvGrpSpPr>
          <p:grpSpPr>
            <a:xfrm rot="5400000">
              <a:off x="1634" y="1550"/>
              <a:ext cx="288" cy="357"/>
              <a:chOff x="778" y="1762"/>
              <a:chExt cx="312" cy="420"/>
            </a:xfrm>
          </p:grpSpPr>
          <p:grpSp>
            <p:nvGrpSpPr>
              <p:cNvPr id="70661" name="组合 41989"/>
              <p:cNvGrpSpPr/>
              <p:nvPr/>
            </p:nvGrpSpPr>
            <p:grpSpPr>
              <a:xfrm>
                <a:off x="960" y="1764"/>
                <a:ext cx="130" cy="418"/>
                <a:chOff x="960" y="1764"/>
                <a:chExt cx="130" cy="418"/>
              </a:xfrm>
            </p:grpSpPr>
            <p:sp>
              <p:nvSpPr>
                <p:cNvPr id="70662" name="椭圆 41990"/>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70663" name="椭圆 41991"/>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70664" name="圆角矩形 41992"/>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70665" name="组合 41993"/>
              <p:cNvGrpSpPr/>
              <p:nvPr/>
            </p:nvGrpSpPr>
            <p:grpSpPr>
              <a:xfrm>
                <a:off x="778" y="1762"/>
                <a:ext cx="130" cy="418"/>
                <a:chOff x="960" y="1764"/>
                <a:chExt cx="130" cy="418"/>
              </a:xfrm>
            </p:grpSpPr>
            <p:sp>
              <p:nvSpPr>
                <p:cNvPr id="70666" name="椭圆 41994"/>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70667" name="椭圆 41995"/>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70668" name="圆角矩形 41996"/>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70669" name="组合 41997"/>
            <p:cNvGrpSpPr/>
            <p:nvPr/>
          </p:nvGrpSpPr>
          <p:grpSpPr>
            <a:xfrm rot="5400000">
              <a:off x="1634" y="3238"/>
              <a:ext cx="289" cy="357"/>
              <a:chOff x="778" y="1762"/>
              <a:chExt cx="312" cy="420"/>
            </a:xfrm>
          </p:grpSpPr>
          <p:grpSp>
            <p:nvGrpSpPr>
              <p:cNvPr id="70670" name="组合 41998"/>
              <p:cNvGrpSpPr/>
              <p:nvPr/>
            </p:nvGrpSpPr>
            <p:grpSpPr>
              <a:xfrm>
                <a:off x="960" y="1764"/>
                <a:ext cx="130" cy="418"/>
                <a:chOff x="960" y="1764"/>
                <a:chExt cx="130" cy="418"/>
              </a:xfrm>
            </p:grpSpPr>
            <p:sp>
              <p:nvSpPr>
                <p:cNvPr id="70671" name="椭圆 41999"/>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70672" name="椭圆 42000"/>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70673" name="圆角矩形 42001"/>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70674" name="组合 42002"/>
              <p:cNvGrpSpPr/>
              <p:nvPr/>
            </p:nvGrpSpPr>
            <p:grpSpPr>
              <a:xfrm>
                <a:off x="778" y="1762"/>
                <a:ext cx="130" cy="418"/>
                <a:chOff x="960" y="1764"/>
                <a:chExt cx="130" cy="418"/>
              </a:xfrm>
            </p:grpSpPr>
            <p:sp>
              <p:nvSpPr>
                <p:cNvPr id="70675" name="椭圆 42003"/>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70676" name="椭圆 42004"/>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70677" name="圆角矩形 42005"/>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70678" name="圆角矩形 42006"/>
            <p:cNvSpPr/>
            <p:nvPr/>
          </p:nvSpPr>
          <p:spPr>
            <a:xfrm flipH="1">
              <a:off x="384" y="1344"/>
              <a:ext cx="1193" cy="2352"/>
            </a:xfrm>
            <a:prstGeom prst="roundRect">
              <a:avLst>
                <a:gd name="adj" fmla="val 11375"/>
              </a:avLst>
            </a:prstGeom>
            <a:noFill/>
            <a:ln w="28575"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70679" name="圆角矩形 42007"/>
            <p:cNvSpPr/>
            <p:nvPr/>
          </p:nvSpPr>
          <p:spPr>
            <a:xfrm>
              <a:off x="1855" y="1344"/>
              <a:ext cx="3521" cy="2352"/>
            </a:xfrm>
            <a:prstGeom prst="roundRect">
              <a:avLst>
                <a:gd name="adj" fmla="val 2454"/>
              </a:avLst>
            </a:prstGeom>
            <a:solidFill>
              <a:schemeClr val="accent2"/>
            </a:solidFill>
            <a:ln w="28575">
              <a:noFill/>
            </a:ln>
          </p:spPr>
          <p:txBody>
            <a:bodyPr anchor="t"/>
            <a:p>
              <a:pPr eaLnBrk="0" hangingPunct="0"/>
              <a:endParaRPr lang="zh-CN" altLang="en-US">
                <a:latin typeface="等线"/>
                <a:ea typeface="等线"/>
              </a:endParaRPr>
            </a:p>
          </p:txBody>
        </p:sp>
        <p:sp>
          <p:nvSpPr>
            <p:cNvPr id="42009" name="文本框 42008"/>
            <p:cNvSpPr txBox="1"/>
            <p:nvPr/>
          </p:nvSpPr>
          <p:spPr>
            <a:xfrm>
              <a:off x="2112" y="1728"/>
              <a:ext cx="3064" cy="1406"/>
            </a:xfrm>
            <a:prstGeom prst="rect">
              <a:avLst/>
            </a:prstGeom>
            <a:noFill/>
            <a:ln w="28575" cap="flat" cmpd="sng">
              <a:solidFill>
                <a:srgbClr val="FFFF99"/>
              </a:solidFill>
              <a:prstDash val="solid"/>
              <a:miter/>
              <a:headEnd type="none" w="med" len="med"/>
              <a:tailEnd type="none" w="med" len="med"/>
            </a:ln>
          </p:spPr>
          <p:txBody>
            <a:bodyPr>
              <a:spAutoFit/>
            </a:bodyPr>
            <a:p>
              <a:pPr marR="0" defTabSz="914400">
                <a:lnSpc>
                  <a:spcPct val="145000"/>
                </a:lnSpc>
                <a:buClrTx/>
                <a:buSzTx/>
                <a:buFontTx/>
              </a:pPr>
              <a:r>
                <a:rPr kumimoji="0" lang="en-US" altLang="zh-CN" kern="1200" cap="none" spc="0" normalizeH="0" baseline="0" noProof="1" dirty="0">
                  <a:solidFill>
                    <a:srgbClr val="FFFF99"/>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rPr>
                <a:t>       </a:t>
              </a:r>
              <a:r>
                <a:rPr kumimoji="0" lang="en-US" altLang="zh-CN" sz="3200" kern="1200" cap="none" spc="0" normalizeH="0" baseline="0" noProof="1" dirty="0">
                  <a:latin typeface="华文行楷" panose="02010800040101010101" pitchFamily="2" charset="-122"/>
                  <a:ea typeface="华文行楷" panose="02010800040101010101" pitchFamily="2" charset="-122"/>
                  <a:cs typeface="+mn-cs"/>
                </a:rPr>
                <a:t>“</a:t>
              </a:r>
              <a:r>
                <a:rPr kumimoji="0" lang="zh-CN" altLang="en-US" sz="3200" kern="1200" cap="none" spc="0" normalizeH="0" baseline="0" noProof="1" dirty="0">
                  <a:latin typeface="华文行楷" panose="02010800040101010101" pitchFamily="2" charset="-122"/>
                  <a:ea typeface="华文行楷" panose="02010800040101010101" pitchFamily="2" charset="-122"/>
                  <a:cs typeface="+mn-cs"/>
                </a:rPr>
                <a:t>一个种的全部特性，种的类特性就在于生命活动的性质。”</a:t>
              </a:r>
              <a:r>
                <a:rPr kumimoji="0" lang="zh-CN" altLang="en-US" sz="3200" kern="1200" cap="none" spc="0" normalizeH="0" baseline="0" noProof="1" dirty="0">
                  <a:effectLst>
                    <a:outerShdw blurRad="38100" dist="38100" dir="2700000">
                      <a:srgbClr val="C0C0C0"/>
                    </a:outerShdw>
                  </a:effectLst>
                  <a:latin typeface="华文行楷" panose="02010800040101010101" pitchFamily="2" charset="-122"/>
                  <a:ea typeface="华文行楷" panose="02010800040101010101" pitchFamily="2" charset="-122"/>
                  <a:cs typeface="+mn-cs"/>
                </a:rPr>
                <a:t>    </a:t>
              </a:r>
              <a:r>
                <a:rPr kumimoji="0" lang="zh-CN" altLang="en-US" kern="1200" cap="none" spc="0" normalizeH="0" baseline="0" noProof="1" dirty="0">
                  <a:effectLst>
                    <a:outerShdw blurRad="38100" dist="38100" dir="2700000">
                      <a:srgbClr val="C0C0C0"/>
                    </a:outerShdw>
                  </a:effectLst>
                  <a:latin typeface="华文行楷" panose="02010800040101010101" pitchFamily="2" charset="-122"/>
                  <a:ea typeface="华文行楷" panose="02010800040101010101" pitchFamily="2" charset="-122"/>
                  <a:cs typeface="+mn-cs"/>
                </a:rPr>
                <a:t>     </a:t>
              </a:r>
              <a:r>
                <a:rPr kumimoji="0" lang="zh-CN" altLang="en-US" kern="1200" cap="none" spc="0" normalizeH="0" baseline="0" noProof="1">
                  <a:effectLst>
                    <a:outerShdw blurRad="38100" dist="38100" dir="2700000">
                      <a:srgbClr val="C0C0C0"/>
                    </a:outerShdw>
                  </a:effectLst>
                  <a:latin typeface="华文行楷" panose="02010800040101010101" pitchFamily="2" charset="-122"/>
                  <a:ea typeface="华文行楷" panose="02010800040101010101" pitchFamily="2" charset="-122"/>
                  <a:cs typeface="+mn-cs"/>
                </a:rPr>
                <a:t>   </a:t>
              </a:r>
              <a:endParaRPr kumimoji="0" lang="zh-CN" altLang="en-US" kern="1200" cap="none" spc="0" normalizeH="0" baseline="0" noProof="1" dirty="0">
                <a:effectLst>
                  <a:outerShdw blurRad="38100" dist="38100" dir="2700000">
                    <a:srgbClr val="C0C0C0"/>
                  </a:outerShdw>
                </a:effectLst>
                <a:latin typeface="华文行楷" panose="02010800040101010101" pitchFamily="2" charset="-122"/>
                <a:ea typeface="华文行楷" panose="02010800040101010101" pitchFamily="2" charset="-122"/>
                <a:cs typeface="+mn-cs"/>
              </a:endParaRPr>
            </a:p>
          </p:txBody>
        </p:sp>
      </p:grpSp>
      <p:grpSp>
        <p:nvGrpSpPr>
          <p:cNvPr id="42011" name="组合 42010"/>
          <p:cNvGrpSpPr/>
          <p:nvPr/>
        </p:nvGrpSpPr>
        <p:grpSpPr>
          <a:xfrm>
            <a:off x="1524000" y="1470025"/>
            <a:ext cx="9144000" cy="519113"/>
            <a:chOff x="0" y="816"/>
            <a:chExt cx="5760" cy="372"/>
          </a:xfrm>
        </p:grpSpPr>
        <p:pic>
          <p:nvPicPr>
            <p:cNvPr id="70682" name="图片 42011" descr="1118564011"/>
            <p:cNvPicPr>
              <a:picLocks noChangeAspect="1"/>
            </p:cNvPicPr>
            <p:nvPr/>
          </p:nvPicPr>
          <p:blipFill>
            <a:blip r:embed="rId3"/>
            <a:stretch>
              <a:fillRect/>
            </a:stretch>
          </p:blipFill>
          <p:spPr>
            <a:xfrm>
              <a:off x="3426" y="816"/>
              <a:ext cx="2334" cy="372"/>
            </a:xfrm>
            <a:prstGeom prst="rect">
              <a:avLst/>
            </a:prstGeom>
            <a:noFill/>
            <a:ln w="9525">
              <a:noFill/>
            </a:ln>
          </p:spPr>
        </p:pic>
        <p:pic>
          <p:nvPicPr>
            <p:cNvPr id="70683" name="图片 42012" descr="1118564011"/>
            <p:cNvPicPr>
              <a:picLocks noChangeAspect="1"/>
            </p:cNvPicPr>
            <p:nvPr/>
          </p:nvPicPr>
          <p:blipFill>
            <a:blip r:embed="rId3"/>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1986">
                                            <p:txEl>
                                              <p:charRg st="0" end="14"/>
                                            </p:txEl>
                                          </p:spTgt>
                                        </p:tgtEl>
                                        <p:attrNameLst>
                                          <p:attrName>style.visibility</p:attrName>
                                        </p:attrNameLst>
                                      </p:cBhvr>
                                      <p:to>
                                        <p:strVal val="visible"/>
                                      </p:to>
                                    </p:set>
                                    <p:animEffect transition="in" filter="blinds(horizontal)">
                                      <p:cBhvr>
                                        <p:cTn id="7" dur="500"/>
                                        <p:tgtEl>
                                          <p:spTgt spid="41986">
                                            <p:txEl>
                                              <p:charRg st="0" end="14"/>
                                            </p:txEl>
                                          </p:spTgt>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42011"/>
                                        </p:tgtEl>
                                        <p:attrNameLst>
                                          <p:attrName>style.visibility</p:attrName>
                                        </p:attrNameLst>
                                      </p:cBhvr>
                                      <p:to>
                                        <p:strVal val="visible"/>
                                      </p:to>
                                    </p:set>
                                    <p:anim calcmode="lin" valueType="num">
                                      <p:cBhvr>
                                        <p:cTn id="11" dur="500" fill="hold"/>
                                        <p:tgtEl>
                                          <p:spTgt spid="42011"/>
                                        </p:tgtEl>
                                        <p:attrNameLst>
                                          <p:attrName>ppt_w</p:attrName>
                                        </p:attrNameLst>
                                      </p:cBhvr>
                                      <p:tavLst>
                                        <p:tav tm="0">
                                          <p:val>
                                            <p:fltVal val="0.000000"/>
                                          </p:val>
                                        </p:tav>
                                        <p:tav tm="100000">
                                          <p:val>
                                            <p:strVal val="#ppt_w"/>
                                          </p:val>
                                        </p:tav>
                                      </p:tavLst>
                                    </p:anim>
                                    <p:anim calcmode="lin" valueType="num">
                                      <p:cBhvr>
                                        <p:cTn id="12" dur="500" fill="hold"/>
                                        <p:tgtEl>
                                          <p:spTgt spid="42011"/>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41987"/>
                                        </p:tgtEl>
                                        <p:attrNameLst>
                                          <p:attrName>style.visibility</p:attrName>
                                        </p:attrNameLst>
                                      </p:cBhvr>
                                      <p:to>
                                        <p:strVal val="visible"/>
                                      </p:to>
                                    </p:set>
                                    <p:anim calcmode="lin" valueType="num">
                                      <p:cBhvr>
                                        <p:cTn id="16" dur="500" fill="hold"/>
                                        <p:tgtEl>
                                          <p:spTgt spid="41987"/>
                                        </p:tgtEl>
                                        <p:attrNameLst>
                                          <p:attrName>ppt_w</p:attrName>
                                        </p:attrNameLst>
                                      </p:cBhvr>
                                      <p:tavLst>
                                        <p:tav tm="0">
                                          <p:val>
                                            <p:fltVal val="0.000000"/>
                                          </p:val>
                                        </p:tav>
                                        <p:tav tm="100000">
                                          <p:val>
                                            <p:strVal val="#ppt_w"/>
                                          </p:val>
                                        </p:tav>
                                      </p:tavLst>
                                    </p:anim>
                                    <p:anim calcmode="lin" valueType="num">
                                      <p:cBhvr>
                                        <p:cTn id="17" dur="500" fill="hold"/>
                                        <p:tgtEl>
                                          <p:spTgt spid="4198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010" name="Group 16"/>
          <p:cNvGrpSpPr/>
          <p:nvPr/>
        </p:nvGrpSpPr>
        <p:grpSpPr>
          <a:xfrm>
            <a:off x="1905000" y="3686175"/>
            <a:ext cx="8382000" cy="1985963"/>
            <a:chOff x="2934" y="1684"/>
            <a:chExt cx="1573" cy="1251"/>
          </a:xfrm>
        </p:grpSpPr>
        <p:sp>
          <p:nvSpPr>
            <p:cNvPr id="71682" name="AutoShape 17"/>
            <p:cNvSpPr/>
            <p:nvPr/>
          </p:nvSpPr>
          <p:spPr>
            <a:xfrm>
              <a:off x="2934" y="1684"/>
              <a:ext cx="1573" cy="1251"/>
            </a:xfrm>
            <a:prstGeom prst="diamond">
              <a:avLst/>
            </a:prstGeom>
            <a:solidFill>
              <a:srgbClr val="C5D9D5"/>
            </a:solidFill>
            <a:ln w="9525"/>
            <a:scene3d>
              <a:camera prst="legacyObliqueBottom">
                <a:rot lat="20100000" lon="0" rev="0"/>
              </a:camera>
              <a:lightRig rig="legacyNormal2" dir="t"/>
            </a:scene3d>
            <a:sp3d extrusionH="163500" prstMaterial="legacyPlastic">
              <a:bevelT w="13500" h="13500" prst="angle"/>
              <a:bevelB w="13500" h="13500" prst="angle"/>
              <a:extrusionClr>
                <a:schemeClr val="hlink"/>
              </a:extrusionClr>
            </a:sp3d>
          </p:spPr>
          <p:txBody>
            <a:bodyPr wrap="none" anchor="ctr">
              <a:flatTx/>
            </a:bodyPr>
            <a:p>
              <a:endParaRPr lang="zh-CN" altLang="zh-CN" dirty="0">
                <a:latin typeface="Arial" panose="020B0604020202020204" pitchFamily="34" charset="0"/>
                <a:ea typeface="宋体" panose="02010600030101010101" pitchFamily="2" charset="-122"/>
              </a:endParaRPr>
            </a:p>
          </p:txBody>
        </p:sp>
        <p:sp>
          <p:nvSpPr>
            <p:cNvPr id="71683" name="Line 18"/>
            <p:cNvSpPr/>
            <p:nvPr/>
          </p:nvSpPr>
          <p:spPr>
            <a:xfrm>
              <a:off x="2941" y="2308"/>
              <a:ext cx="787" cy="433"/>
            </a:xfrm>
            <a:prstGeom prst="line">
              <a:avLst/>
            </a:prstGeom>
            <a:ln w="6350" cap="flat" cmpd="sng">
              <a:solidFill>
                <a:srgbClr val="FFFFFF">
                  <a:alpha val="30196"/>
                </a:srgbClr>
              </a:solidFill>
              <a:prstDash val="solid"/>
              <a:round/>
              <a:headEnd type="none" w="med" len="med"/>
              <a:tailEnd type="none" w="med" len="med"/>
            </a:ln>
          </p:spPr>
        </p:sp>
      </p:grpSp>
      <p:grpSp>
        <p:nvGrpSpPr>
          <p:cNvPr id="43013" name="组合 43012"/>
          <p:cNvGrpSpPr/>
          <p:nvPr/>
        </p:nvGrpSpPr>
        <p:grpSpPr>
          <a:xfrm>
            <a:off x="4191000" y="333375"/>
            <a:ext cx="4495800" cy="3163888"/>
            <a:chOff x="1680" y="720"/>
            <a:chExt cx="2832" cy="1993"/>
          </a:xfrm>
        </p:grpSpPr>
        <p:grpSp>
          <p:nvGrpSpPr>
            <p:cNvPr id="71685" name="Group 10"/>
            <p:cNvGrpSpPr/>
            <p:nvPr/>
          </p:nvGrpSpPr>
          <p:grpSpPr>
            <a:xfrm>
              <a:off x="1680" y="720"/>
              <a:ext cx="2832" cy="1993"/>
              <a:chOff x="2144" y="1110"/>
              <a:chExt cx="1573" cy="1251"/>
            </a:xfrm>
          </p:grpSpPr>
          <p:sp>
            <p:nvSpPr>
              <p:cNvPr id="71686" name="AutoShape 11"/>
              <p:cNvSpPr/>
              <p:nvPr/>
            </p:nvSpPr>
            <p:spPr>
              <a:xfrm>
                <a:off x="2144" y="1110"/>
                <a:ext cx="1573" cy="1251"/>
              </a:xfrm>
              <a:prstGeom prst="diamond">
                <a:avLst/>
              </a:prstGeom>
              <a:solidFill>
                <a:schemeClr val="hlink"/>
              </a:solidFill>
              <a:ln w="9525"/>
              <a:scene3d>
                <a:camera prst="legacyObliqueBottom">
                  <a:rot lat="20100000" lon="0" rev="0"/>
                </a:camera>
                <a:lightRig rig="legacyFlat2" dir="t"/>
              </a:scene3d>
              <a:sp3d extrusionH="163500" prstMaterial="legacyPlastic">
                <a:bevelT w="13500" h="13500" prst="angle"/>
                <a:bevelB w="13500" h="13500" prst="angle"/>
                <a:extrusionClr>
                  <a:schemeClr val="accent1"/>
                </a:extrusionClr>
              </a:sp3d>
            </p:spPr>
            <p:txBody>
              <a:bodyPr wrap="none" anchor="ctr">
                <a:flatTx/>
              </a:bodyPr>
              <a:p>
                <a:endParaRPr lang="zh-CN" altLang="zh-CN" dirty="0">
                  <a:latin typeface="Arial" panose="020B0604020202020204" pitchFamily="34" charset="0"/>
                  <a:ea typeface="宋体" panose="02010600030101010101" pitchFamily="2" charset="-122"/>
                </a:endParaRPr>
              </a:p>
            </p:txBody>
          </p:sp>
          <p:sp>
            <p:nvSpPr>
              <p:cNvPr id="71687" name="Line 12"/>
              <p:cNvSpPr/>
              <p:nvPr/>
            </p:nvSpPr>
            <p:spPr>
              <a:xfrm>
                <a:off x="2144" y="1736"/>
                <a:ext cx="787" cy="433"/>
              </a:xfrm>
              <a:prstGeom prst="line">
                <a:avLst/>
              </a:prstGeom>
              <a:ln w="6350" cap="flat" cmpd="sng">
                <a:solidFill>
                  <a:srgbClr val="FFFFFF">
                    <a:alpha val="30196"/>
                  </a:srgbClr>
                </a:solidFill>
                <a:prstDash val="solid"/>
                <a:round/>
                <a:headEnd type="none" w="med" len="med"/>
                <a:tailEnd type="none" w="med" len="med"/>
              </a:ln>
            </p:spPr>
          </p:sp>
        </p:grpSp>
        <p:sp>
          <p:nvSpPr>
            <p:cNvPr id="43017" name="文本框 43016"/>
            <p:cNvSpPr txBox="1"/>
            <p:nvPr/>
          </p:nvSpPr>
          <p:spPr>
            <a:xfrm>
              <a:off x="2496" y="1488"/>
              <a:ext cx="1344" cy="562"/>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en-US" altLang="zh-CN" sz="2600" kern="1200" cap="none" spc="0" normalizeH="0" baseline="0" noProof="1" dirty="0">
                  <a:latin typeface="Times New Roman" panose="02020603050405020304" pitchFamily="18" charset="0"/>
                  <a:ea typeface="黑体" panose="02010609060101010101" charset="-122"/>
                  <a:cs typeface="+mn-cs"/>
                </a:rPr>
                <a:t> </a:t>
              </a:r>
              <a:r>
                <a:rPr kumimoji="0" lang="zh-CN" altLang="en-US" sz="2600" kern="1200" cap="none" spc="0" normalizeH="0" baseline="0" noProof="1" dirty="0">
                  <a:effectLst>
                    <a:outerShdw blurRad="38100" dist="38100" dir="2700000">
                      <a:srgbClr val="C0C0C0"/>
                    </a:outerShdw>
                  </a:effectLst>
                  <a:latin typeface="Times New Roman" panose="02020603050405020304" pitchFamily="18" charset="0"/>
                  <a:ea typeface="隶书" panose="02010509060101010101" pitchFamily="49" charset="-122"/>
                  <a:cs typeface="+mn-cs"/>
                </a:rPr>
                <a:t>实践是人所独有的活动</a:t>
              </a:r>
              <a:endParaRPr kumimoji="0" lang="zh-CN" altLang="en-US" sz="2600" kern="1200" cap="none" spc="0" normalizeH="0" baseline="0" noProof="1">
                <a:effectLst>
                  <a:outerShdw blurRad="38100" dist="38100" dir="2700000">
                    <a:srgbClr val="C0C0C0"/>
                  </a:outerShdw>
                </a:effectLst>
                <a:latin typeface="Times New Roman" panose="02020603050405020304" pitchFamily="18" charset="0"/>
                <a:ea typeface="隶书" panose="02010509060101010101" pitchFamily="49" charset="-122"/>
                <a:cs typeface="+mn-cs"/>
              </a:endParaRPr>
            </a:p>
          </p:txBody>
        </p:sp>
      </p:grpSp>
      <p:grpSp>
        <p:nvGrpSpPr>
          <p:cNvPr id="43018" name="组合 43017"/>
          <p:cNvGrpSpPr/>
          <p:nvPr/>
        </p:nvGrpSpPr>
        <p:grpSpPr>
          <a:xfrm>
            <a:off x="1828800" y="1323975"/>
            <a:ext cx="4572000" cy="3429000"/>
            <a:chOff x="192" y="1344"/>
            <a:chExt cx="2880" cy="2160"/>
          </a:xfrm>
        </p:grpSpPr>
        <p:grpSp>
          <p:nvGrpSpPr>
            <p:cNvPr id="71690" name="Group 13"/>
            <p:cNvGrpSpPr/>
            <p:nvPr/>
          </p:nvGrpSpPr>
          <p:grpSpPr>
            <a:xfrm>
              <a:off x="192" y="1344"/>
              <a:ext cx="2880" cy="2160"/>
              <a:chOff x="1352" y="1684"/>
              <a:chExt cx="1573" cy="1251"/>
            </a:xfrm>
          </p:grpSpPr>
          <p:sp>
            <p:nvSpPr>
              <p:cNvPr id="71691" name="AutoShape 14"/>
              <p:cNvSpPr/>
              <p:nvPr/>
            </p:nvSpPr>
            <p:spPr>
              <a:xfrm>
                <a:off x="1352" y="1684"/>
                <a:ext cx="1573" cy="1251"/>
              </a:xfrm>
              <a:prstGeom prst="diamond">
                <a:avLst/>
              </a:prstGeom>
              <a:solidFill>
                <a:schemeClr val="bg2"/>
              </a:solidFill>
              <a:ln w="9525"/>
              <a:scene3d>
                <a:camera prst="legacyObliqueBottom">
                  <a:rot lat="20100000" lon="0" rev="0"/>
                </a:camera>
                <a:lightRig rig="legacyNormal2" dir="t"/>
              </a:scene3d>
              <a:sp3d extrusionH="163500" prstMaterial="legacyPlastic">
                <a:bevelT w="13500" h="13500" prst="angle"/>
                <a:bevelB w="13500" h="13500" prst="angle"/>
                <a:extrusionClr>
                  <a:schemeClr val="accent2"/>
                </a:extrusionClr>
              </a:sp3d>
            </p:spPr>
            <p:txBody>
              <a:bodyPr wrap="none" anchor="ctr">
                <a:flatTx/>
              </a:bodyPr>
              <a:p>
                <a:endParaRPr lang="zh-CN" altLang="zh-CN" dirty="0">
                  <a:latin typeface="Arial" panose="020B0604020202020204" pitchFamily="34" charset="0"/>
                  <a:ea typeface="宋体" panose="02010600030101010101" pitchFamily="2" charset="-122"/>
                </a:endParaRPr>
              </a:p>
            </p:txBody>
          </p:sp>
          <p:sp>
            <p:nvSpPr>
              <p:cNvPr id="71692" name="Line 15"/>
              <p:cNvSpPr/>
              <p:nvPr/>
            </p:nvSpPr>
            <p:spPr>
              <a:xfrm>
                <a:off x="1355" y="2307"/>
                <a:ext cx="787" cy="433"/>
              </a:xfrm>
              <a:prstGeom prst="line">
                <a:avLst/>
              </a:prstGeom>
              <a:ln w="6350" cap="flat" cmpd="sng">
                <a:solidFill>
                  <a:srgbClr val="FFFFFF">
                    <a:alpha val="30196"/>
                  </a:srgbClr>
                </a:solidFill>
                <a:prstDash val="solid"/>
                <a:round/>
                <a:headEnd type="none" w="med" len="med"/>
                <a:tailEnd type="none" w="med" len="med"/>
              </a:ln>
            </p:spPr>
          </p:sp>
        </p:grpSp>
        <p:sp>
          <p:nvSpPr>
            <p:cNvPr id="43022" name="矩形 43021"/>
            <p:cNvSpPr/>
            <p:nvPr/>
          </p:nvSpPr>
          <p:spPr>
            <a:xfrm>
              <a:off x="864" y="2160"/>
              <a:ext cx="1632" cy="600"/>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
                  <a:srgbClr val="00FF99"/>
                </a:buClr>
                <a:buSzTx/>
                <a:buFont typeface="Wingdings" panose="05000000000000000000" pitchFamily="2" charset="2"/>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实践集中表现了人的社会性</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43023" name="组合 43022"/>
          <p:cNvGrpSpPr/>
          <p:nvPr/>
        </p:nvGrpSpPr>
        <p:grpSpPr>
          <a:xfrm>
            <a:off x="6172200" y="1400175"/>
            <a:ext cx="4267200" cy="3352800"/>
            <a:chOff x="2928" y="1392"/>
            <a:chExt cx="2688" cy="2112"/>
          </a:xfrm>
        </p:grpSpPr>
        <p:grpSp>
          <p:nvGrpSpPr>
            <p:cNvPr id="71695" name="Group 16"/>
            <p:cNvGrpSpPr/>
            <p:nvPr/>
          </p:nvGrpSpPr>
          <p:grpSpPr>
            <a:xfrm>
              <a:off x="2928" y="1392"/>
              <a:ext cx="2688" cy="2112"/>
              <a:chOff x="2934" y="1684"/>
              <a:chExt cx="1573" cy="1251"/>
            </a:xfrm>
          </p:grpSpPr>
          <p:sp>
            <p:nvSpPr>
              <p:cNvPr id="71696" name="AutoShape 17"/>
              <p:cNvSpPr/>
              <p:nvPr/>
            </p:nvSpPr>
            <p:spPr>
              <a:xfrm>
                <a:off x="2934" y="1684"/>
                <a:ext cx="1573" cy="1251"/>
              </a:xfrm>
              <a:prstGeom prst="diamond">
                <a:avLst/>
              </a:prstGeom>
              <a:solidFill>
                <a:srgbClr val="FF9900"/>
              </a:solidFill>
              <a:ln w="9525"/>
              <a:scene3d>
                <a:camera prst="legacyObliqueBottom">
                  <a:rot lat="20100000" lon="0" rev="0"/>
                </a:camera>
                <a:lightRig rig="legacyNormal2" dir="t"/>
              </a:scene3d>
              <a:sp3d extrusionH="163500" prstMaterial="legacyPlastic">
                <a:bevelT w="13500" h="13500" prst="angle"/>
                <a:bevelB w="13500" h="13500" prst="angle"/>
                <a:extrusionClr>
                  <a:schemeClr val="hlink"/>
                </a:extrusionClr>
              </a:sp3d>
            </p:spPr>
            <p:txBody>
              <a:bodyPr wrap="none" anchor="ctr">
                <a:flatTx/>
              </a:bodyPr>
              <a:p>
                <a:endParaRPr lang="zh-CN" altLang="zh-CN" dirty="0">
                  <a:latin typeface="Arial" panose="020B0604020202020204" pitchFamily="34" charset="0"/>
                  <a:ea typeface="宋体" panose="02010600030101010101" pitchFamily="2" charset="-122"/>
                </a:endParaRPr>
              </a:p>
            </p:txBody>
          </p:sp>
          <p:sp>
            <p:nvSpPr>
              <p:cNvPr id="71697" name="Line 18"/>
              <p:cNvSpPr/>
              <p:nvPr/>
            </p:nvSpPr>
            <p:spPr>
              <a:xfrm>
                <a:off x="2941" y="2308"/>
                <a:ext cx="787" cy="433"/>
              </a:xfrm>
              <a:prstGeom prst="line">
                <a:avLst/>
              </a:prstGeom>
              <a:ln w="6350" cap="flat" cmpd="sng">
                <a:solidFill>
                  <a:srgbClr val="FFFFFF">
                    <a:alpha val="30196"/>
                  </a:srgbClr>
                </a:solidFill>
                <a:prstDash val="solid"/>
                <a:round/>
                <a:headEnd type="none" w="med" len="med"/>
                <a:tailEnd type="none" w="med" len="med"/>
              </a:ln>
            </p:spPr>
          </p:sp>
        </p:grpSp>
        <p:sp>
          <p:nvSpPr>
            <p:cNvPr id="43027" name="矩形 43026"/>
            <p:cNvSpPr/>
            <p:nvPr/>
          </p:nvSpPr>
          <p:spPr>
            <a:xfrm>
              <a:off x="3696" y="2112"/>
              <a:ext cx="1248" cy="600"/>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
                  <a:srgbClr val="00FF99"/>
                </a:buClr>
                <a:buSzTx/>
                <a:buFont typeface="Wingdings" panose="05000000000000000000" pitchFamily="2" charset="2"/>
                <a:buNone/>
              </a:pPr>
              <a:r>
                <a:rPr kumimoji="0" lang="zh-CN" altLang="en-US" sz="28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隶书" panose="02010509060101010101" pitchFamily="49" charset="-122"/>
                  <a:cs typeface="+mn-cs"/>
                </a:rPr>
                <a:t>实践是对象性的活动</a:t>
              </a:r>
              <a:endParaRPr kumimoji="0" lang="zh-CN" altLang="en-US" sz="28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43030" name="Group 63"/>
          <p:cNvGrpSpPr/>
          <p:nvPr/>
        </p:nvGrpSpPr>
        <p:grpSpPr>
          <a:xfrm>
            <a:off x="5486400" y="3457575"/>
            <a:ext cx="1797050" cy="1674813"/>
            <a:chOff x="2208" y="1392"/>
            <a:chExt cx="1132" cy="1055"/>
          </a:xfrm>
        </p:grpSpPr>
        <p:sp>
          <p:nvSpPr>
            <p:cNvPr id="71700" name="Freeform 64"/>
            <p:cNvSpPr/>
            <p:nvPr/>
          </p:nvSpPr>
          <p:spPr>
            <a:xfrm>
              <a:off x="2332" y="2158"/>
              <a:ext cx="467" cy="232"/>
            </a:xfrm>
            <a:custGeom>
              <a:avLst/>
              <a:gdLst/>
              <a:ahLst/>
              <a:cxnLst>
                <a:cxn ang="0">
                  <a:pos x="0" y="166"/>
                </a:cxn>
                <a:cxn ang="0">
                  <a:pos x="58" y="173"/>
                </a:cxn>
                <a:cxn ang="0">
                  <a:pos x="297" y="32"/>
                </a:cxn>
                <a:cxn ang="0">
                  <a:pos x="289" y="8"/>
                </a:cxn>
                <a:cxn ang="0">
                  <a:pos x="223" y="26"/>
                </a:cxn>
                <a:cxn ang="0">
                  <a:pos x="0" y="166"/>
                </a:cxn>
              </a:cxnLst>
              <a:pathLst>
                <a:path w="335" h="173">
                  <a:moveTo>
                    <a:pt x="0" y="166"/>
                  </a:moveTo>
                  <a:lnTo>
                    <a:pt x="58" y="173"/>
                  </a:lnTo>
                  <a:lnTo>
                    <a:pt x="297" y="32"/>
                  </a:lnTo>
                  <a:cubicBezTo>
                    <a:pt x="335" y="5"/>
                    <a:pt x="301" y="9"/>
                    <a:pt x="289" y="8"/>
                  </a:cubicBezTo>
                  <a:cubicBezTo>
                    <a:pt x="277" y="7"/>
                    <a:pt x="271" y="0"/>
                    <a:pt x="223" y="26"/>
                  </a:cubicBezTo>
                  <a:lnTo>
                    <a:pt x="0" y="166"/>
                  </a:lnTo>
                  <a:close/>
                </a:path>
              </a:pathLst>
            </a:custGeom>
            <a:solidFill>
              <a:srgbClr val="FFFF99">
                <a:alpha val="0"/>
              </a:srgbClr>
            </a:solidFill>
            <a:ln w="9525">
              <a:noFill/>
            </a:ln>
          </p:spPr>
          <p:txBody>
            <a:bodyPr/>
            <a:p>
              <a:endParaRPr lang="zh-CN" altLang="en-US"/>
            </a:p>
          </p:txBody>
        </p:sp>
        <p:sp>
          <p:nvSpPr>
            <p:cNvPr id="71701" name="Freeform 65"/>
            <p:cNvSpPr/>
            <p:nvPr/>
          </p:nvSpPr>
          <p:spPr>
            <a:xfrm>
              <a:off x="2208" y="1553"/>
              <a:ext cx="312" cy="837"/>
            </a:xfrm>
            <a:custGeom>
              <a:avLst/>
              <a:gdLst/>
              <a:ahLst/>
              <a:cxnLst>
                <a:cxn ang="0">
                  <a:pos x="103" y="101"/>
                </a:cxn>
                <a:cxn ang="0">
                  <a:pos x="74" y="50"/>
                </a:cxn>
                <a:cxn ang="0">
                  <a:pos x="121" y="1"/>
                </a:cxn>
                <a:cxn ang="0">
                  <a:pos x="171" y="52"/>
                </a:cxn>
                <a:cxn ang="0">
                  <a:pos x="135" y="101"/>
                </a:cxn>
                <a:cxn ang="0">
                  <a:pos x="134" y="124"/>
                </a:cxn>
                <a:cxn ang="0">
                  <a:pos x="209" y="145"/>
                </a:cxn>
                <a:cxn ang="0">
                  <a:pos x="221" y="204"/>
                </a:cxn>
                <a:cxn ang="0">
                  <a:pos x="218" y="321"/>
                </a:cxn>
                <a:cxn ang="0">
                  <a:pos x="209" y="365"/>
                </a:cxn>
                <a:cxn ang="0">
                  <a:pos x="196" y="308"/>
                </a:cxn>
                <a:cxn ang="0">
                  <a:pos x="187" y="202"/>
                </a:cxn>
                <a:cxn ang="0">
                  <a:pos x="170" y="321"/>
                </a:cxn>
                <a:cxn ang="0">
                  <a:pos x="144" y="569"/>
                </a:cxn>
                <a:cxn ang="0">
                  <a:pos x="78" y="565"/>
                </a:cxn>
                <a:cxn ang="0">
                  <a:pos x="50" y="325"/>
                </a:cxn>
                <a:cxn ang="0">
                  <a:pos x="33" y="208"/>
                </a:cxn>
                <a:cxn ang="0">
                  <a:pos x="25" y="310"/>
                </a:cxn>
                <a:cxn ang="0">
                  <a:pos x="12" y="365"/>
                </a:cxn>
                <a:cxn ang="0">
                  <a:pos x="1" y="305"/>
                </a:cxn>
                <a:cxn ang="0">
                  <a:pos x="7" y="184"/>
                </a:cxn>
                <a:cxn ang="0">
                  <a:pos x="23" y="140"/>
                </a:cxn>
                <a:cxn ang="0">
                  <a:pos x="102" y="124"/>
                </a:cxn>
                <a:cxn ang="0">
                  <a:pos x="103" y="101"/>
                </a:cxn>
              </a:cxnLst>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solidFill>
              <a:srgbClr val="FFFF99"/>
            </a:solidFill>
            <a:ln w="9525"/>
            <a:scene3d>
              <a:camera prst="legacyPerspectiveTopRight">
                <a:rot lat="0" lon="840000" rev="0"/>
              </a:camera>
              <a:lightRig rig="legacyFlat1" dir="t"/>
            </a:scene3d>
            <a:sp3d extrusionH="36500" prstMaterial="legacyMetal">
              <a:bevelT w="13500" h="13500" prst="angle"/>
              <a:bevelB w="13500" h="13500" prst="angle"/>
              <a:extrusionClr>
                <a:srgbClr val="333333"/>
              </a:extrusionClr>
            </a:sp3d>
          </p:spPr>
          <p:txBody>
            <a:bodyPr/>
            <a:p>
              <a:endParaRPr lang="zh-CN" altLang="en-US"/>
            </a:p>
          </p:txBody>
        </p:sp>
        <p:sp>
          <p:nvSpPr>
            <p:cNvPr id="71702" name="Freeform 66"/>
            <p:cNvSpPr/>
            <p:nvPr/>
          </p:nvSpPr>
          <p:spPr>
            <a:xfrm>
              <a:off x="2630" y="2172"/>
              <a:ext cx="578" cy="275"/>
            </a:xfrm>
            <a:custGeom>
              <a:avLst/>
              <a:gdLst/>
              <a:ahLst/>
              <a:cxnLst>
                <a:cxn ang="0">
                  <a:pos x="0" y="158"/>
                </a:cxn>
                <a:cxn ang="0">
                  <a:pos x="80" y="170"/>
                </a:cxn>
                <a:cxn ang="0">
                  <a:pos x="332" y="37"/>
                </a:cxn>
                <a:cxn ang="0">
                  <a:pos x="292" y="1"/>
                </a:cxn>
                <a:cxn ang="0">
                  <a:pos x="230" y="29"/>
                </a:cxn>
                <a:cxn ang="0">
                  <a:pos x="0" y="158"/>
                </a:cxn>
              </a:cxnLst>
              <a:pathLst>
                <a:path w="367" h="170">
                  <a:moveTo>
                    <a:pt x="0" y="158"/>
                  </a:moveTo>
                  <a:lnTo>
                    <a:pt x="80" y="170"/>
                  </a:lnTo>
                  <a:lnTo>
                    <a:pt x="332" y="37"/>
                  </a:lnTo>
                  <a:cubicBezTo>
                    <a:pt x="367" y="9"/>
                    <a:pt x="309" y="2"/>
                    <a:pt x="292" y="1"/>
                  </a:cubicBezTo>
                  <a:cubicBezTo>
                    <a:pt x="280" y="0"/>
                    <a:pt x="279" y="3"/>
                    <a:pt x="230" y="29"/>
                  </a:cubicBezTo>
                  <a:lnTo>
                    <a:pt x="0" y="158"/>
                  </a:lnTo>
                  <a:close/>
                </a:path>
              </a:pathLst>
            </a:custGeom>
            <a:solidFill>
              <a:srgbClr val="FFFF99">
                <a:alpha val="0"/>
              </a:srgbClr>
            </a:solidFill>
            <a:ln w="9525">
              <a:noFill/>
            </a:ln>
          </p:spPr>
          <p:txBody>
            <a:bodyPr/>
            <a:p>
              <a:endParaRPr lang="zh-CN" altLang="en-US"/>
            </a:p>
          </p:txBody>
        </p:sp>
        <p:sp>
          <p:nvSpPr>
            <p:cNvPr id="71703" name="Freeform 67"/>
            <p:cNvSpPr/>
            <p:nvPr/>
          </p:nvSpPr>
          <p:spPr>
            <a:xfrm>
              <a:off x="3014" y="2205"/>
              <a:ext cx="326" cy="150"/>
            </a:xfrm>
            <a:custGeom>
              <a:avLst/>
              <a:gdLst/>
              <a:ahLst/>
              <a:cxnLst>
                <a:cxn ang="0">
                  <a:pos x="0" y="98"/>
                </a:cxn>
                <a:cxn ang="0">
                  <a:pos x="61" y="112"/>
                </a:cxn>
                <a:cxn ang="0">
                  <a:pos x="218" y="32"/>
                </a:cxn>
                <a:cxn ang="0">
                  <a:pos x="157" y="11"/>
                </a:cxn>
                <a:cxn ang="0">
                  <a:pos x="0" y="98"/>
                </a:cxn>
              </a:cxnLst>
              <a:pathLst>
                <a:path w="234" h="112">
                  <a:moveTo>
                    <a:pt x="0" y="98"/>
                  </a:moveTo>
                  <a:lnTo>
                    <a:pt x="61" y="112"/>
                  </a:lnTo>
                  <a:lnTo>
                    <a:pt x="218" y="32"/>
                  </a:lnTo>
                  <a:cubicBezTo>
                    <a:pt x="234" y="15"/>
                    <a:pt x="193" y="0"/>
                    <a:pt x="157" y="11"/>
                  </a:cubicBezTo>
                  <a:lnTo>
                    <a:pt x="0" y="98"/>
                  </a:lnTo>
                  <a:close/>
                </a:path>
              </a:pathLst>
            </a:custGeom>
            <a:solidFill>
              <a:srgbClr val="FFFF99">
                <a:alpha val="0"/>
              </a:srgbClr>
            </a:solidFill>
            <a:ln w="9525">
              <a:noFill/>
            </a:ln>
          </p:spPr>
          <p:txBody>
            <a:bodyPr/>
            <a:p>
              <a:endParaRPr lang="zh-CN" altLang="en-US"/>
            </a:p>
          </p:txBody>
        </p:sp>
        <p:sp>
          <p:nvSpPr>
            <p:cNvPr id="71704" name="Freeform 68"/>
            <p:cNvSpPr/>
            <p:nvPr/>
          </p:nvSpPr>
          <p:spPr>
            <a:xfrm>
              <a:off x="2899" y="1513"/>
              <a:ext cx="313" cy="837"/>
            </a:xfrm>
            <a:custGeom>
              <a:avLst/>
              <a:gdLst/>
              <a:ahLst/>
              <a:cxnLst>
                <a:cxn ang="0">
                  <a:pos x="103" y="101"/>
                </a:cxn>
                <a:cxn ang="0">
                  <a:pos x="74" y="50"/>
                </a:cxn>
                <a:cxn ang="0">
                  <a:pos x="121" y="1"/>
                </a:cxn>
                <a:cxn ang="0">
                  <a:pos x="171" y="52"/>
                </a:cxn>
                <a:cxn ang="0">
                  <a:pos x="135" y="101"/>
                </a:cxn>
                <a:cxn ang="0">
                  <a:pos x="134" y="124"/>
                </a:cxn>
                <a:cxn ang="0">
                  <a:pos x="209" y="145"/>
                </a:cxn>
                <a:cxn ang="0">
                  <a:pos x="221" y="204"/>
                </a:cxn>
                <a:cxn ang="0">
                  <a:pos x="218" y="321"/>
                </a:cxn>
                <a:cxn ang="0">
                  <a:pos x="209" y="365"/>
                </a:cxn>
                <a:cxn ang="0">
                  <a:pos x="196" y="308"/>
                </a:cxn>
                <a:cxn ang="0">
                  <a:pos x="187" y="202"/>
                </a:cxn>
                <a:cxn ang="0">
                  <a:pos x="170" y="321"/>
                </a:cxn>
                <a:cxn ang="0">
                  <a:pos x="144" y="569"/>
                </a:cxn>
                <a:cxn ang="0">
                  <a:pos x="78" y="565"/>
                </a:cxn>
                <a:cxn ang="0">
                  <a:pos x="50" y="325"/>
                </a:cxn>
                <a:cxn ang="0">
                  <a:pos x="33" y="208"/>
                </a:cxn>
                <a:cxn ang="0">
                  <a:pos x="25" y="310"/>
                </a:cxn>
                <a:cxn ang="0">
                  <a:pos x="12" y="365"/>
                </a:cxn>
                <a:cxn ang="0">
                  <a:pos x="1" y="305"/>
                </a:cxn>
                <a:cxn ang="0">
                  <a:pos x="7" y="184"/>
                </a:cxn>
                <a:cxn ang="0">
                  <a:pos x="23" y="140"/>
                </a:cxn>
                <a:cxn ang="0">
                  <a:pos x="102" y="124"/>
                </a:cxn>
                <a:cxn ang="0">
                  <a:pos x="103" y="101"/>
                </a:cxn>
              </a:cxnLst>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solidFill>
              <a:srgbClr val="FFFF99"/>
            </a:solidFill>
            <a:ln w="9525"/>
            <a:scene3d>
              <a:camera prst="legacyPerspectiveTopRight">
                <a:rot lat="0" lon="840000" rev="0"/>
              </a:camera>
              <a:lightRig rig="legacyFlat1" dir="t"/>
            </a:scene3d>
            <a:sp3d extrusionH="36500" prstMaterial="legacyMetal">
              <a:bevelT w="13500" h="13500" prst="angle"/>
              <a:bevelB w="13500" h="13500" prst="angle"/>
              <a:extrusionClr>
                <a:srgbClr val="333333"/>
              </a:extrusionClr>
            </a:sp3d>
          </p:spPr>
          <p:txBody>
            <a:bodyPr/>
            <a:p>
              <a:endParaRPr lang="zh-CN" altLang="en-US"/>
            </a:p>
          </p:txBody>
        </p:sp>
        <p:sp>
          <p:nvSpPr>
            <p:cNvPr id="71705" name="Freeform 69"/>
            <p:cNvSpPr/>
            <p:nvPr/>
          </p:nvSpPr>
          <p:spPr>
            <a:xfrm>
              <a:off x="2473" y="1392"/>
              <a:ext cx="393" cy="1054"/>
            </a:xfrm>
            <a:custGeom>
              <a:avLst/>
              <a:gdLst/>
              <a:ahLst/>
              <a:cxnLst>
                <a:cxn ang="0">
                  <a:pos x="103" y="101"/>
                </a:cxn>
                <a:cxn ang="0">
                  <a:pos x="74" y="50"/>
                </a:cxn>
                <a:cxn ang="0">
                  <a:pos x="121" y="1"/>
                </a:cxn>
                <a:cxn ang="0">
                  <a:pos x="171" y="52"/>
                </a:cxn>
                <a:cxn ang="0">
                  <a:pos x="135" y="101"/>
                </a:cxn>
                <a:cxn ang="0">
                  <a:pos x="134" y="124"/>
                </a:cxn>
                <a:cxn ang="0">
                  <a:pos x="209" y="145"/>
                </a:cxn>
                <a:cxn ang="0">
                  <a:pos x="221" y="204"/>
                </a:cxn>
                <a:cxn ang="0">
                  <a:pos x="218" y="321"/>
                </a:cxn>
                <a:cxn ang="0">
                  <a:pos x="209" y="365"/>
                </a:cxn>
                <a:cxn ang="0">
                  <a:pos x="196" y="308"/>
                </a:cxn>
                <a:cxn ang="0">
                  <a:pos x="187" y="202"/>
                </a:cxn>
                <a:cxn ang="0">
                  <a:pos x="170" y="321"/>
                </a:cxn>
                <a:cxn ang="0">
                  <a:pos x="144" y="569"/>
                </a:cxn>
                <a:cxn ang="0">
                  <a:pos x="78" y="565"/>
                </a:cxn>
                <a:cxn ang="0">
                  <a:pos x="50" y="325"/>
                </a:cxn>
                <a:cxn ang="0">
                  <a:pos x="33" y="208"/>
                </a:cxn>
                <a:cxn ang="0">
                  <a:pos x="25" y="310"/>
                </a:cxn>
                <a:cxn ang="0">
                  <a:pos x="12" y="365"/>
                </a:cxn>
                <a:cxn ang="0">
                  <a:pos x="1" y="305"/>
                </a:cxn>
                <a:cxn ang="0">
                  <a:pos x="7" y="184"/>
                </a:cxn>
                <a:cxn ang="0">
                  <a:pos x="23" y="140"/>
                </a:cxn>
                <a:cxn ang="0">
                  <a:pos x="102" y="124"/>
                </a:cxn>
                <a:cxn ang="0">
                  <a:pos x="103" y="101"/>
                </a:cxn>
              </a:cxnLst>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solidFill>
              <a:srgbClr val="FFFF99"/>
            </a:solidFill>
            <a:ln w="9525"/>
            <a:scene3d>
              <a:camera prst="legacyPerspectiveTopRight">
                <a:rot lat="0" lon="840000" rev="0"/>
              </a:camera>
              <a:lightRig rig="legacyFlat1" dir="t"/>
            </a:scene3d>
            <a:sp3d extrusionH="36500" prstMaterial="legacyMetal">
              <a:bevelT w="13500" h="13500" prst="angle"/>
              <a:bevelB w="13500" h="13500" prst="angle"/>
              <a:extrusionClr>
                <a:srgbClr val="333333"/>
              </a:extrusionClr>
            </a:sp3d>
          </p:spPr>
          <p:txBody>
            <a:bodyPr/>
            <a:p>
              <a:endParaRPr lang="zh-CN" altLang="en-US"/>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diamond(out)">
                                      <p:cBhvr>
                                        <p:cTn id="7" dur="2000"/>
                                        <p:tgtEl>
                                          <p:spTgt spid="43013"/>
                                        </p:tgtEl>
                                      </p:cBhvr>
                                    </p:animEffect>
                                  </p:childTnLst>
                                </p:cTn>
                              </p:par>
                            </p:childTnLst>
                          </p:cTn>
                        </p:par>
                        <p:par>
                          <p:cTn id="8" fill="hold">
                            <p:stCondLst>
                              <p:cond delay="2000"/>
                            </p:stCondLst>
                            <p:childTnLst>
                              <p:par>
                                <p:cTn id="9" presetID="8" presetClass="entr" presetSubtype="32" fill="hold" nodeType="afterEffect">
                                  <p:stCondLst>
                                    <p:cond delay="0"/>
                                  </p:stCondLst>
                                  <p:childTnLst>
                                    <p:set>
                                      <p:cBhvr>
                                        <p:cTn id="10" dur="1" fill="hold">
                                          <p:stCondLst>
                                            <p:cond delay="0"/>
                                          </p:stCondLst>
                                        </p:cTn>
                                        <p:tgtEl>
                                          <p:spTgt spid="43018"/>
                                        </p:tgtEl>
                                        <p:attrNameLst>
                                          <p:attrName>style.visibility</p:attrName>
                                        </p:attrNameLst>
                                      </p:cBhvr>
                                      <p:to>
                                        <p:strVal val="visible"/>
                                      </p:to>
                                    </p:set>
                                    <p:animEffect transition="in" filter="diamond(out)">
                                      <p:cBhvr>
                                        <p:cTn id="11" dur="2000"/>
                                        <p:tgtEl>
                                          <p:spTgt spid="43018"/>
                                        </p:tgtEl>
                                      </p:cBhvr>
                                    </p:animEffect>
                                  </p:childTnLst>
                                </p:cTn>
                              </p:par>
                            </p:childTnLst>
                          </p:cTn>
                        </p:par>
                        <p:par>
                          <p:cTn id="12" fill="hold">
                            <p:stCondLst>
                              <p:cond delay="4000"/>
                            </p:stCondLst>
                            <p:childTnLst>
                              <p:par>
                                <p:cTn id="13" presetID="8" presetClass="entr" presetSubtype="32" fill="hold" nodeType="afterEffect">
                                  <p:stCondLst>
                                    <p:cond delay="0"/>
                                  </p:stCondLst>
                                  <p:childTnLst>
                                    <p:set>
                                      <p:cBhvr>
                                        <p:cTn id="14" dur="1" fill="hold">
                                          <p:stCondLst>
                                            <p:cond delay="0"/>
                                          </p:stCondLst>
                                        </p:cTn>
                                        <p:tgtEl>
                                          <p:spTgt spid="43023"/>
                                        </p:tgtEl>
                                        <p:attrNameLst>
                                          <p:attrName>style.visibility</p:attrName>
                                        </p:attrNameLst>
                                      </p:cBhvr>
                                      <p:to>
                                        <p:strVal val="visible"/>
                                      </p:to>
                                    </p:set>
                                    <p:animEffect transition="in" filter="diamond(out)">
                                      <p:cBhvr>
                                        <p:cTn id="15" dur="2000"/>
                                        <p:tgtEl>
                                          <p:spTgt spid="43023"/>
                                        </p:tgtEl>
                                      </p:cBhvr>
                                    </p:animEffect>
                                  </p:childTnLst>
                                </p:cTn>
                              </p:par>
                            </p:childTnLst>
                          </p:cTn>
                        </p:par>
                        <p:par>
                          <p:cTn id="16" fill="hold">
                            <p:stCondLst>
                              <p:cond delay="6000"/>
                            </p:stCondLst>
                            <p:childTnLst>
                              <p:par>
                                <p:cTn id="17" presetID="9" presetClass="entr" presetSubtype="0" fill="hold" nodeType="afterEffect">
                                  <p:stCondLst>
                                    <p:cond delay="0"/>
                                  </p:stCondLst>
                                  <p:childTnLst>
                                    <p:set>
                                      <p:cBhvr>
                                        <p:cTn id="18" dur="1" fill="hold">
                                          <p:stCondLst>
                                            <p:cond delay="0"/>
                                          </p:stCondLst>
                                        </p:cTn>
                                        <p:tgtEl>
                                          <p:spTgt spid="43010"/>
                                        </p:tgtEl>
                                        <p:attrNameLst>
                                          <p:attrName>style.visibility</p:attrName>
                                        </p:attrNameLst>
                                      </p:cBhvr>
                                      <p:to>
                                        <p:strVal val="visible"/>
                                      </p:to>
                                    </p:set>
                                    <p:animEffect transition="in" filter="dissolve">
                                      <p:cBhvr>
                                        <p:cTn id="19" dur="500"/>
                                        <p:tgtEl>
                                          <p:spTgt spid="43010"/>
                                        </p:tgtEl>
                                      </p:cBhvr>
                                    </p:animEffect>
                                  </p:childTnLst>
                                </p:cTn>
                              </p:par>
                            </p:childTnLst>
                          </p:cTn>
                        </p:par>
                        <p:par>
                          <p:cTn id="20" fill="hold">
                            <p:stCondLst>
                              <p:cond delay="6500"/>
                            </p:stCondLst>
                            <p:childTnLst>
                              <p:par>
                                <p:cTn id="21" presetID="1" presetClass="entr" presetSubtype="0" fill="hold" nodeType="afterEffect">
                                  <p:stCondLst>
                                    <p:cond delay="0"/>
                                  </p:stCondLst>
                                  <p:childTnLst>
                                    <p:set>
                                      <p:cBhvr>
                                        <p:cTn id="22" dur="1" fill="hold">
                                          <p:stCondLst>
                                            <p:cond delay="0"/>
                                          </p:stCondLst>
                                        </p:cTn>
                                        <p:tgtEl>
                                          <p:spTgt spid="43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文本框 44033"/>
          <p:cNvSpPr txBox="1"/>
          <p:nvPr/>
        </p:nvSpPr>
        <p:spPr>
          <a:xfrm>
            <a:off x="1828800" y="457200"/>
            <a:ext cx="8458200" cy="584200"/>
          </a:xfrm>
          <a:prstGeom prst="rect">
            <a:avLst/>
          </a:prstGeom>
          <a:noFill/>
          <a:ln w="9525">
            <a:noFill/>
          </a:ln>
        </p:spPr>
        <p:txBody>
          <a:bodyPr>
            <a:spAutoFit/>
          </a:bodyPr>
          <a:p>
            <a:pPr marR="0" defTabSz="914400">
              <a:spcBef>
                <a:spcPct val="50000"/>
              </a:spcBef>
              <a:buClrTx/>
              <a:buSzTx/>
              <a:buFontTx/>
            </a:pPr>
            <a:r>
              <a:rPr kumimoji="0" lang="zh-CN" altLang="en-US" sz="32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（二）从实践出发去理解社会生活的本质</a:t>
            </a:r>
            <a:endParaRPr kumimoji="0" lang="zh-CN" altLang="en-US" sz="3200" kern="1200" cap="none" spc="0" normalizeH="0" baseline="0" noProof="1">
              <a:solidFill>
                <a:srgbClr val="0066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sp>
        <p:nvSpPr>
          <p:cNvPr id="44035" name="流程图: 可选过程 44034"/>
          <p:cNvSpPr/>
          <p:nvPr/>
        </p:nvSpPr>
        <p:spPr>
          <a:xfrm>
            <a:off x="1905000" y="1524000"/>
            <a:ext cx="4648200" cy="990600"/>
          </a:xfrm>
          <a:prstGeom prst="flowChartAlternateProcess">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a:solidFill>
                  <a:schemeClr val="accent2"/>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 </a:t>
            </a:r>
            <a:r>
              <a:rPr kumimoji="0" lang="en-US" altLang="zh-CN" sz="2800" b="0" i="0" u="none" strike="noStrike" kern="1200" cap="none" spc="0" normalizeH="0" baseline="0" noProof="1" dirty="0">
                <a:solidFill>
                  <a:schemeClr val="accent2"/>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1.</a:t>
            </a:r>
            <a:r>
              <a:rPr kumimoji="0" lang="zh-CN" altLang="en-US" sz="2800" b="0" i="0" u="none" strike="noStrike" kern="1200" cap="none" spc="0" normalizeH="0" baseline="0" noProof="1" dirty="0">
                <a:solidFill>
                  <a:schemeClr val="accent2"/>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实践是自然界和人类社</a:t>
            </a:r>
            <a:endParaRPr kumimoji="0" lang="zh-CN" altLang="en-US" sz="2800" b="0" i="0" u="none" strike="noStrike" kern="1200" cap="none" spc="0" normalizeH="0" baseline="0" noProof="1" dirty="0">
              <a:solidFill>
                <a:schemeClr val="accent2"/>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accent2"/>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会分化与统一的基础</a:t>
            </a:r>
            <a:endParaRPr kumimoji="0" lang="zh-CN" altLang="en-US" sz="2800" b="0" i="0" u="none" strike="noStrike" kern="1200" cap="none" spc="0" normalizeH="0" baseline="0" noProof="1" dirty="0">
              <a:solidFill>
                <a:schemeClr val="accent2"/>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sp>
        <p:nvSpPr>
          <p:cNvPr id="44036" name="椭圆 44035"/>
          <p:cNvSpPr/>
          <p:nvPr/>
        </p:nvSpPr>
        <p:spPr>
          <a:xfrm>
            <a:off x="1981200" y="3048000"/>
            <a:ext cx="914400" cy="2819400"/>
          </a:xfrm>
          <a:prstGeom prst="ellipse">
            <a:avLst/>
          </a:prstGeom>
          <a:gradFill rotWithShape="1">
            <a:gsLst>
              <a:gs pos="0">
                <a:schemeClr val="accent1"/>
              </a:gs>
              <a:gs pos="100000">
                <a:srgbClr val="008080"/>
              </a:gs>
            </a:gsLst>
            <a:path path="shape">
              <a:fillToRect l="50000" t="50000" r="50000" b="50000"/>
            </a:path>
            <a:tileRect/>
          </a:gradFill>
          <a:ln w="38100">
            <a:noFill/>
          </a:ln>
          <a:effectLst>
            <a:outerShdw dist="179605" dir="487806" algn="ctr" rotWithShape="0">
              <a:srgbClr val="000000">
                <a:alpha val="50000"/>
              </a:srgbClr>
            </a:outerShdw>
          </a:effectLst>
        </p:spPr>
        <p:txBody>
          <a:bodyPr wrap="none" anchor="ctr"/>
          <a:p>
            <a:r>
              <a:rPr lang="zh-CN" altLang="en-US" sz="2800" dirty="0">
                <a:solidFill>
                  <a:srgbClr val="000099"/>
                </a:solidFill>
                <a:latin typeface="Times New Roman" panose="02020603050405020304" pitchFamily="18" charset="0"/>
                <a:ea typeface="隶书" panose="02010509060101010101" pitchFamily="49" charset="-122"/>
              </a:rPr>
              <a:t>自</a:t>
            </a:r>
            <a:endParaRPr lang="zh-CN" altLang="en-US" sz="2800" dirty="0">
              <a:solidFill>
                <a:srgbClr val="000099"/>
              </a:solidFill>
              <a:latin typeface="Times New Roman" panose="02020603050405020304" pitchFamily="18" charset="0"/>
              <a:ea typeface="隶书" panose="02010509060101010101" pitchFamily="49" charset="-122"/>
            </a:endParaRPr>
          </a:p>
          <a:p>
            <a:r>
              <a:rPr lang="zh-CN" altLang="en-US" sz="2800" dirty="0">
                <a:solidFill>
                  <a:srgbClr val="000099"/>
                </a:solidFill>
                <a:latin typeface="Times New Roman" panose="02020603050405020304" pitchFamily="18" charset="0"/>
                <a:ea typeface="隶书" panose="02010509060101010101" pitchFamily="49" charset="-122"/>
              </a:rPr>
              <a:t>在</a:t>
            </a:r>
            <a:endParaRPr lang="zh-CN" altLang="en-US" sz="2800" dirty="0">
              <a:solidFill>
                <a:srgbClr val="000099"/>
              </a:solidFill>
              <a:latin typeface="Times New Roman" panose="02020603050405020304" pitchFamily="18" charset="0"/>
              <a:ea typeface="隶书" panose="02010509060101010101" pitchFamily="49" charset="-122"/>
            </a:endParaRPr>
          </a:p>
          <a:p>
            <a:r>
              <a:rPr lang="zh-CN" altLang="en-US" sz="2800" dirty="0">
                <a:solidFill>
                  <a:srgbClr val="000099"/>
                </a:solidFill>
                <a:latin typeface="Times New Roman" panose="02020603050405020304" pitchFamily="18" charset="0"/>
                <a:ea typeface="隶书" panose="02010509060101010101" pitchFamily="49" charset="-122"/>
              </a:rPr>
              <a:t>世</a:t>
            </a:r>
            <a:endParaRPr lang="zh-CN" altLang="en-US" sz="2800" dirty="0">
              <a:solidFill>
                <a:srgbClr val="000099"/>
              </a:solidFill>
              <a:latin typeface="Times New Roman" panose="02020603050405020304" pitchFamily="18" charset="0"/>
              <a:ea typeface="隶书" panose="02010509060101010101" pitchFamily="49" charset="-122"/>
            </a:endParaRPr>
          </a:p>
          <a:p>
            <a:r>
              <a:rPr lang="zh-CN" altLang="en-US" sz="2800" dirty="0">
                <a:solidFill>
                  <a:srgbClr val="000099"/>
                </a:solidFill>
                <a:latin typeface="Times New Roman" panose="02020603050405020304" pitchFamily="18" charset="0"/>
                <a:ea typeface="隶书" panose="02010509060101010101" pitchFamily="49" charset="-122"/>
              </a:rPr>
              <a:t>界</a:t>
            </a:r>
            <a:endParaRPr lang="zh-CN" altLang="en-US" sz="2800" dirty="0">
              <a:solidFill>
                <a:srgbClr val="000099"/>
              </a:solidFill>
              <a:latin typeface="Times New Roman" panose="02020603050405020304" pitchFamily="18" charset="0"/>
              <a:ea typeface="隶书" panose="02010509060101010101" pitchFamily="49" charset="-122"/>
            </a:endParaRPr>
          </a:p>
        </p:txBody>
      </p:sp>
      <p:sp>
        <p:nvSpPr>
          <p:cNvPr id="44037" name="任意多边形 44036"/>
          <p:cNvSpPr/>
          <p:nvPr/>
        </p:nvSpPr>
        <p:spPr>
          <a:xfrm flipH="1">
            <a:off x="2971800" y="3810000"/>
            <a:ext cx="914400" cy="9144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1"/>
              </a:gs>
              <a:gs pos="100000">
                <a:srgbClr val="1F355B"/>
              </a:gs>
            </a:gsLst>
            <a:path path="rect">
              <a:fillToRect l="50000" t="50000" r="50000" b="50000"/>
            </a:path>
            <a:tileRect/>
          </a:gradFill>
          <a:ln w="9525" cap="flat" cmpd="sng">
            <a:solidFill>
              <a:schemeClr val="tx1"/>
            </a:solidFill>
            <a:prstDash val="solid"/>
            <a:miter/>
            <a:headEnd type="none" w="med" len="med"/>
            <a:tailEnd type="none" w="med" len="med"/>
          </a:ln>
        </p:spPr>
        <p:txBody>
          <a:bodyPr/>
          <a:p>
            <a:endParaRPr lang="zh-CN" altLang="en-US"/>
          </a:p>
        </p:txBody>
      </p:sp>
      <p:sp>
        <p:nvSpPr>
          <p:cNvPr id="44038" name="圆角矩形 44037"/>
          <p:cNvSpPr/>
          <p:nvPr/>
        </p:nvSpPr>
        <p:spPr>
          <a:xfrm>
            <a:off x="3886200" y="2895600"/>
            <a:ext cx="1981200" cy="3429000"/>
          </a:xfrm>
          <a:prstGeom prst="roundRect">
            <a:avLst>
              <a:gd name="adj" fmla="val 16667"/>
            </a:avLst>
          </a:prstGeom>
          <a:solidFill>
            <a:schemeClr val="hlink"/>
          </a:soli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chemeClr val="hlink"/>
            </a:extrusionClr>
          </a:sp3d>
        </p:spPr>
        <p:txBody>
          <a:bodyPr wrap="none" anchor="ctr">
            <a:flatTx/>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独立于人</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的活动或</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未被纳入</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人的活动</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范围内的</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客观世界</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44039" name="椭圆 44038"/>
          <p:cNvSpPr/>
          <p:nvPr/>
        </p:nvSpPr>
        <p:spPr>
          <a:xfrm>
            <a:off x="9448800" y="3124200"/>
            <a:ext cx="762000" cy="2667000"/>
          </a:xfrm>
          <a:prstGeom prst="ellipse">
            <a:avLst/>
          </a:prstGeom>
          <a:gradFill rotWithShape="1">
            <a:gsLst>
              <a:gs pos="0">
                <a:schemeClr val="accent1"/>
              </a:gs>
              <a:gs pos="100000">
                <a:srgbClr val="008080"/>
              </a:gs>
            </a:gsLst>
            <a:path path="shape">
              <a:fillToRect l="50000" t="50000" r="50000" b="50000"/>
            </a:path>
            <a:tileRect/>
          </a:gradFill>
          <a:ln w="38100">
            <a:noFill/>
          </a:ln>
          <a:effectLst>
            <a:outerShdw dist="179605" dir="487806" algn="ctr" rotWithShape="0">
              <a:srgbClr val="000000">
                <a:alpha val="50000"/>
              </a:srgbClr>
            </a:outerShdw>
          </a:effectLst>
        </p:spPr>
        <p:txBody>
          <a:bodyPr wrap="none" anchor="ctr"/>
          <a:p>
            <a:r>
              <a:rPr lang="zh-CN" altLang="en-US" sz="2800" dirty="0">
                <a:solidFill>
                  <a:srgbClr val="000099"/>
                </a:solidFill>
                <a:latin typeface="Times New Roman" panose="02020603050405020304" pitchFamily="18" charset="0"/>
                <a:ea typeface="隶书" panose="02010509060101010101" pitchFamily="49" charset="-122"/>
              </a:rPr>
              <a:t>人</a:t>
            </a:r>
            <a:endParaRPr lang="zh-CN" altLang="en-US" sz="2800" dirty="0">
              <a:solidFill>
                <a:srgbClr val="000099"/>
              </a:solidFill>
              <a:latin typeface="Times New Roman" panose="02020603050405020304" pitchFamily="18" charset="0"/>
              <a:ea typeface="隶书" panose="02010509060101010101" pitchFamily="49" charset="-122"/>
            </a:endParaRPr>
          </a:p>
          <a:p>
            <a:r>
              <a:rPr lang="zh-CN" altLang="en-US" sz="2800" dirty="0">
                <a:solidFill>
                  <a:srgbClr val="000099"/>
                </a:solidFill>
                <a:latin typeface="Times New Roman" panose="02020603050405020304" pitchFamily="18" charset="0"/>
                <a:ea typeface="隶书" panose="02010509060101010101" pitchFamily="49" charset="-122"/>
              </a:rPr>
              <a:t>类</a:t>
            </a:r>
            <a:endParaRPr lang="zh-CN" altLang="en-US" sz="2800" dirty="0">
              <a:solidFill>
                <a:srgbClr val="000099"/>
              </a:solidFill>
              <a:latin typeface="Times New Roman" panose="02020603050405020304" pitchFamily="18" charset="0"/>
              <a:ea typeface="隶书" panose="02010509060101010101" pitchFamily="49" charset="-122"/>
            </a:endParaRPr>
          </a:p>
          <a:p>
            <a:r>
              <a:rPr lang="zh-CN" altLang="en-US" sz="2800" dirty="0">
                <a:solidFill>
                  <a:srgbClr val="000099"/>
                </a:solidFill>
                <a:latin typeface="Times New Roman" panose="02020603050405020304" pitchFamily="18" charset="0"/>
                <a:ea typeface="隶书" panose="02010509060101010101" pitchFamily="49" charset="-122"/>
              </a:rPr>
              <a:t>世</a:t>
            </a:r>
            <a:endParaRPr lang="zh-CN" altLang="en-US" sz="2800" dirty="0">
              <a:solidFill>
                <a:srgbClr val="000099"/>
              </a:solidFill>
              <a:latin typeface="Times New Roman" panose="02020603050405020304" pitchFamily="18" charset="0"/>
              <a:ea typeface="隶书" panose="02010509060101010101" pitchFamily="49" charset="-122"/>
            </a:endParaRPr>
          </a:p>
          <a:p>
            <a:r>
              <a:rPr lang="zh-CN" altLang="en-US" sz="2800" dirty="0">
                <a:solidFill>
                  <a:srgbClr val="000099"/>
                </a:solidFill>
                <a:latin typeface="Times New Roman" panose="02020603050405020304" pitchFamily="18" charset="0"/>
                <a:ea typeface="隶书" panose="02010509060101010101" pitchFamily="49" charset="-122"/>
              </a:rPr>
              <a:t>界</a:t>
            </a:r>
            <a:endParaRPr lang="zh-CN" altLang="en-US" sz="2800" dirty="0">
              <a:solidFill>
                <a:srgbClr val="000099"/>
              </a:solidFill>
              <a:latin typeface="Times New Roman" panose="02020603050405020304" pitchFamily="18" charset="0"/>
              <a:ea typeface="隶书" panose="02010509060101010101" pitchFamily="49" charset="-122"/>
            </a:endParaRPr>
          </a:p>
        </p:txBody>
      </p:sp>
      <p:sp>
        <p:nvSpPr>
          <p:cNvPr id="44040" name="任意多边形 44039"/>
          <p:cNvSpPr/>
          <p:nvPr/>
        </p:nvSpPr>
        <p:spPr>
          <a:xfrm>
            <a:off x="8534400" y="3886200"/>
            <a:ext cx="762000" cy="9144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accent1"/>
              </a:gs>
              <a:gs pos="100000">
                <a:srgbClr val="1F355B"/>
              </a:gs>
            </a:gsLst>
            <a:path path="rect">
              <a:fillToRect l="50000" t="50000" r="50000" b="50000"/>
            </a:path>
            <a:tileRect/>
          </a:gradFill>
          <a:ln w="9525" cap="flat" cmpd="sng">
            <a:solidFill>
              <a:schemeClr val="tx1"/>
            </a:solidFill>
            <a:prstDash val="solid"/>
            <a:miter/>
            <a:headEnd type="none" w="med" len="med"/>
            <a:tailEnd type="none" w="med" len="med"/>
          </a:ln>
        </p:spPr>
        <p:txBody>
          <a:bodyPr/>
          <a:p>
            <a:endParaRPr lang="zh-CN" altLang="en-US"/>
          </a:p>
        </p:txBody>
      </p:sp>
      <p:sp>
        <p:nvSpPr>
          <p:cNvPr id="44041" name="圆角矩形 44040"/>
          <p:cNvSpPr/>
          <p:nvPr/>
        </p:nvSpPr>
        <p:spPr>
          <a:xfrm>
            <a:off x="6096000" y="2895600"/>
            <a:ext cx="2209800" cy="3429000"/>
          </a:xfrm>
          <a:prstGeom prst="roundRect">
            <a:avLst>
              <a:gd name="adj" fmla="val 16667"/>
            </a:avLst>
          </a:prstGeom>
          <a:solidFill>
            <a:schemeClr val="hlink"/>
          </a:soli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chemeClr val="hlink"/>
            </a:extrusionClr>
          </a:sp3d>
        </p:spPr>
        <p:txBody>
          <a:bodyPr wrap="none" anchor="ctr">
            <a:flatTx/>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人们在特定</a:t>
            </a:r>
            <a:endPar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的物质资料</a:t>
            </a:r>
            <a:endPar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生产基础上</a:t>
            </a:r>
            <a:endPar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相交往共同</a:t>
            </a:r>
            <a:endPar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活动形成的</a:t>
            </a:r>
            <a:endPar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各种关系的</a:t>
            </a:r>
            <a:endPar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有机系统</a:t>
            </a:r>
            <a:endParaRPr kumimoji="0" lang="zh-CN" altLang="en-US" sz="28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44042" name="文本框 44041"/>
          <p:cNvSpPr txBox="1"/>
          <p:nvPr/>
        </p:nvSpPr>
        <p:spPr>
          <a:xfrm>
            <a:off x="7315200" y="1600200"/>
            <a:ext cx="2590800" cy="892175"/>
          </a:xfrm>
          <a:prstGeom prst="rect">
            <a:avLst/>
          </a:prstGeom>
          <a:noFill/>
          <a:ln w="9525">
            <a:noFill/>
          </a:ln>
        </p:spPr>
        <p:txBody>
          <a:bodyPr>
            <a:spAutoFit/>
          </a:bodyPr>
          <a:p>
            <a:pPr marR="0" defTabSz="914400">
              <a:buClr>
                <a:srgbClr val="00FF99"/>
              </a:buClr>
              <a:buSzTx/>
              <a:buFont typeface="Wingdings" panose="05000000000000000000" pitchFamily="2" charset="2"/>
              <a:buChar char="q"/>
            </a:pPr>
            <a:r>
              <a:rPr kumimoji="0" lang="en-US" altLang="zh-CN" sz="2600" kern="1200" cap="none" spc="0" normalizeH="0" baseline="0" noProof="1" dirty="0">
                <a:solidFill>
                  <a:schemeClr val="accent2"/>
                </a:solidFill>
                <a:latin typeface="楷体_GB2312" pitchFamily="49" charset="-122"/>
                <a:ea typeface="楷体_GB2312" pitchFamily="49" charset="-122"/>
                <a:cs typeface="+mn-cs"/>
              </a:rPr>
              <a:t>    </a:t>
            </a:r>
            <a:r>
              <a:rPr kumimoji="0" lang="zh-CN" altLang="en-US" sz="2600" kern="1200" cap="none" spc="0" normalizeH="0" baseline="0" noProof="1" dirty="0">
                <a:solidFill>
                  <a:schemeClr val="accent2"/>
                </a:solidFill>
                <a:effectLst>
                  <a:outerShdw blurRad="38100" dist="38100" dir="2700000">
                    <a:srgbClr val="C0C0C0"/>
                  </a:outerShdw>
                </a:effectLst>
                <a:latin typeface="楷体_GB2312" pitchFamily="49" charset="-122"/>
                <a:ea typeface="楷体_GB2312" pitchFamily="49" charset="-122"/>
                <a:cs typeface="+mn-cs"/>
              </a:rPr>
              <a:t>自然界和人类社会的区别</a:t>
            </a:r>
            <a:endParaRPr kumimoji="0" lang="zh-CN" altLang="en-US" sz="2600" kern="1200" cap="none" spc="0" normalizeH="0" baseline="0" noProof="1">
              <a:solidFill>
                <a:schemeClr val="accent2"/>
              </a:solidFill>
              <a:effectLst>
                <a:outerShdw blurRad="38100" dist="38100" dir="2700000">
                  <a:srgbClr val="C0C0C0"/>
                </a:outerShdw>
              </a:effectLst>
              <a:latin typeface="楷体_GB2312" pitchFamily="49" charset="-122"/>
              <a:ea typeface="楷体_GB2312" pitchFamily="49" charset="-122"/>
              <a:cs typeface="+mn-cs"/>
            </a:endParaRPr>
          </a:p>
        </p:txBody>
      </p:sp>
      <p:sp>
        <p:nvSpPr>
          <p:cNvPr id="44044" name="AutoShape 9"/>
          <p:cNvSpPr/>
          <p:nvPr/>
        </p:nvSpPr>
        <p:spPr>
          <a:xfrm>
            <a:off x="6248400" y="1828800"/>
            <a:ext cx="914400" cy="425450"/>
          </a:xfrm>
          <a:prstGeom prst="rightArrow">
            <a:avLst>
              <a:gd name="adj1" fmla="val 50000"/>
              <a:gd name="adj2" fmla="val 96318"/>
            </a:avLst>
          </a:prstGeom>
          <a:gradFill rotWithShape="1">
            <a:gsLst>
              <a:gs pos="0">
                <a:schemeClr val="accent1"/>
              </a:gs>
              <a:gs pos="100000">
                <a:srgbClr val="FEFEFE"/>
              </a:gs>
            </a:gsLst>
            <a:lin ang="0" scaled="1"/>
            <a:tileRect/>
          </a:gradFill>
          <a:ln w="9525">
            <a:noFill/>
          </a:ln>
          <a:effectLst>
            <a:outerShdw dist="28398" dir="1593903" algn="ctr" rotWithShape="0">
              <a:srgbClr val="333333">
                <a:alpha val="50000"/>
              </a:srgbClr>
            </a:outerShdw>
          </a:effectLst>
        </p:spPr>
        <p:txBody>
          <a:bodyPr wrap="none" anchor="ctr"/>
          <a:p>
            <a:endParaRPr lang="zh-CN" altLang="zh-CN" dirty="0">
              <a:latin typeface="Calibri" panose="020F0502020204030204" pitchFamily="34" charset="0"/>
              <a:ea typeface="宋体" panose="02010600030101010101" pitchFamily="2" charset="-122"/>
            </a:endParaRPr>
          </a:p>
        </p:txBody>
      </p:sp>
      <p:grpSp>
        <p:nvGrpSpPr>
          <p:cNvPr id="44045" name="组合 44044"/>
          <p:cNvGrpSpPr/>
          <p:nvPr/>
        </p:nvGrpSpPr>
        <p:grpSpPr>
          <a:xfrm>
            <a:off x="1524000" y="1196975"/>
            <a:ext cx="9144000" cy="519113"/>
            <a:chOff x="0" y="816"/>
            <a:chExt cx="5760" cy="372"/>
          </a:xfrm>
        </p:grpSpPr>
        <p:pic>
          <p:nvPicPr>
            <p:cNvPr id="72716" name="图片 44045"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72717" name="图片 44046"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44045"/>
                                        </p:tgtEl>
                                        <p:attrNameLst>
                                          <p:attrName>style.visibility</p:attrName>
                                        </p:attrNameLst>
                                      </p:cBhvr>
                                      <p:to>
                                        <p:strVal val="visible"/>
                                      </p:to>
                                    </p:set>
                                    <p:anim calcmode="lin" valueType="num">
                                      <p:cBhvr>
                                        <p:cTn id="7" dur="500" fill="hold"/>
                                        <p:tgtEl>
                                          <p:spTgt spid="44045"/>
                                        </p:tgtEl>
                                        <p:attrNameLst>
                                          <p:attrName>ppt_w</p:attrName>
                                        </p:attrNameLst>
                                      </p:cBhvr>
                                      <p:tavLst>
                                        <p:tav tm="0">
                                          <p:val>
                                            <p:fltVal val="0.000000"/>
                                          </p:val>
                                        </p:tav>
                                        <p:tav tm="100000">
                                          <p:val>
                                            <p:strVal val="#ppt_w"/>
                                          </p:val>
                                        </p:tav>
                                      </p:tavLst>
                                    </p:anim>
                                    <p:anim calcmode="lin" valueType="num">
                                      <p:cBhvr>
                                        <p:cTn id="8" dur="500" fill="hold"/>
                                        <p:tgtEl>
                                          <p:spTgt spid="44045"/>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4035"/>
                                        </p:tgtEl>
                                        <p:attrNameLst>
                                          <p:attrName>style.visibility</p:attrName>
                                        </p:attrNameLst>
                                      </p:cBhvr>
                                      <p:to>
                                        <p:strVal val="visible"/>
                                      </p:to>
                                    </p:set>
                                    <p:animEffect transition="in" filter="wipe(left)">
                                      <p:cBhvr>
                                        <p:cTn id="12" dur="500"/>
                                        <p:tgtEl>
                                          <p:spTgt spid="4403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044"/>
                                        </p:tgtEl>
                                        <p:attrNameLst>
                                          <p:attrName>style.visibility</p:attrName>
                                        </p:attrNameLst>
                                      </p:cBhvr>
                                      <p:to>
                                        <p:strVal val="visible"/>
                                      </p:to>
                                    </p:set>
                                    <p:animEffect transition="in" filter="wipe(left)">
                                      <p:cBhvr>
                                        <p:cTn id="16" dur="500"/>
                                        <p:tgtEl>
                                          <p:spTgt spid="44044"/>
                                        </p:tgtEl>
                                      </p:cBhvr>
                                    </p:animEffect>
                                  </p:childTnLst>
                                </p:cTn>
                              </p:par>
                            </p:childTnLst>
                          </p:cTn>
                        </p:par>
                        <p:par>
                          <p:cTn id="17" fill="hold">
                            <p:stCondLst>
                              <p:cond delay="1500"/>
                            </p:stCondLst>
                            <p:childTnLst>
                              <p:par>
                                <p:cTn id="18" presetID="17" presetClass="entr" presetSubtype="8" fill="hold" grpId="0" nodeType="afterEffect">
                                  <p:stCondLst>
                                    <p:cond delay="0"/>
                                  </p:stCondLst>
                                  <p:childTnLst>
                                    <p:set>
                                      <p:cBhvr>
                                        <p:cTn id="19" dur="1" fill="hold">
                                          <p:stCondLst>
                                            <p:cond delay="0"/>
                                          </p:stCondLst>
                                        </p:cTn>
                                        <p:tgtEl>
                                          <p:spTgt spid="44042"/>
                                        </p:tgtEl>
                                        <p:attrNameLst>
                                          <p:attrName>style.visibility</p:attrName>
                                        </p:attrNameLst>
                                      </p:cBhvr>
                                      <p:to>
                                        <p:strVal val="visible"/>
                                      </p:to>
                                    </p:set>
                                    <p:anim calcmode="lin" valueType="num">
                                      <p:cBhvr>
                                        <p:cTn id="20" dur="500" fill="hold"/>
                                        <p:tgtEl>
                                          <p:spTgt spid="44042"/>
                                        </p:tgtEl>
                                        <p:attrNameLst>
                                          <p:attrName>ppt_x</p:attrName>
                                        </p:attrNameLst>
                                      </p:cBhvr>
                                      <p:tavLst>
                                        <p:tav tm="0">
                                          <p:val>
                                            <p:strVal val="#ppt_x-#ppt_w/2"/>
                                          </p:val>
                                        </p:tav>
                                        <p:tav tm="100000">
                                          <p:val>
                                            <p:strVal val="#ppt_x"/>
                                          </p:val>
                                        </p:tav>
                                      </p:tavLst>
                                    </p:anim>
                                    <p:anim calcmode="lin" valueType="num">
                                      <p:cBhvr>
                                        <p:cTn id="21" dur="500" fill="hold"/>
                                        <p:tgtEl>
                                          <p:spTgt spid="44042"/>
                                        </p:tgtEl>
                                        <p:attrNameLst>
                                          <p:attrName>ppt_y</p:attrName>
                                        </p:attrNameLst>
                                      </p:cBhvr>
                                      <p:tavLst>
                                        <p:tav tm="0">
                                          <p:val>
                                            <p:strVal val="#ppt_y"/>
                                          </p:val>
                                        </p:tav>
                                        <p:tav tm="100000">
                                          <p:val>
                                            <p:strVal val="#ppt_y"/>
                                          </p:val>
                                        </p:tav>
                                      </p:tavLst>
                                    </p:anim>
                                    <p:anim calcmode="lin" valueType="num">
                                      <p:cBhvr>
                                        <p:cTn id="22" dur="500" fill="hold"/>
                                        <p:tgtEl>
                                          <p:spTgt spid="44042"/>
                                        </p:tgtEl>
                                        <p:attrNameLst>
                                          <p:attrName>ppt_w</p:attrName>
                                        </p:attrNameLst>
                                      </p:cBhvr>
                                      <p:tavLst>
                                        <p:tav tm="0">
                                          <p:val>
                                            <p:fltVal val="0.000000"/>
                                          </p:val>
                                        </p:tav>
                                        <p:tav tm="100000">
                                          <p:val>
                                            <p:strVal val="#ppt_w"/>
                                          </p:val>
                                        </p:tav>
                                      </p:tavLst>
                                    </p:anim>
                                    <p:anim calcmode="lin" valueType="num">
                                      <p:cBhvr>
                                        <p:cTn id="23" dur="500" fill="hold"/>
                                        <p:tgtEl>
                                          <p:spTgt spid="44042"/>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3" presetClass="entr" presetSubtype="10" fill="hold" grpId="0" nodeType="afterEffect">
                                  <p:stCondLst>
                                    <p:cond delay="0"/>
                                  </p:stCondLst>
                                  <p:childTnLst>
                                    <p:set>
                                      <p:cBhvr>
                                        <p:cTn id="26" dur="1" fill="hold">
                                          <p:stCondLst>
                                            <p:cond delay="0"/>
                                          </p:stCondLst>
                                        </p:cTn>
                                        <p:tgtEl>
                                          <p:spTgt spid="44038"/>
                                        </p:tgtEl>
                                        <p:attrNameLst>
                                          <p:attrName>style.visibility</p:attrName>
                                        </p:attrNameLst>
                                      </p:cBhvr>
                                      <p:to>
                                        <p:strVal val="visible"/>
                                      </p:to>
                                    </p:set>
                                    <p:animEffect transition="in" filter="blinds(horizontal)">
                                      <p:cBhvr>
                                        <p:cTn id="27" dur="500"/>
                                        <p:tgtEl>
                                          <p:spTgt spid="44038"/>
                                        </p:tgtEl>
                                      </p:cBhvr>
                                    </p:animEffect>
                                  </p:childTnLst>
                                </p:cTn>
                              </p:par>
                            </p:childTnLst>
                          </p:cTn>
                        </p:par>
                        <p:par>
                          <p:cTn id="28" fill="hold">
                            <p:stCondLst>
                              <p:cond delay="2500"/>
                            </p:stCondLst>
                            <p:childTnLst>
                              <p:par>
                                <p:cTn id="29" presetID="22" presetClass="entr" presetSubtype="2" fill="hold" nodeType="afterEffect">
                                  <p:stCondLst>
                                    <p:cond delay="0"/>
                                  </p:stCondLst>
                                  <p:childTnLst>
                                    <p:set>
                                      <p:cBhvr>
                                        <p:cTn id="30" dur="1" fill="hold">
                                          <p:stCondLst>
                                            <p:cond delay="0"/>
                                          </p:stCondLst>
                                        </p:cTn>
                                        <p:tgtEl>
                                          <p:spTgt spid="44037"/>
                                        </p:tgtEl>
                                        <p:attrNameLst>
                                          <p:attrName>style.visibility</p:attrName>
                                        </p:attrNameLst>
                                      </p:cBhvr>
                                      <p:to>
                                        <p:strVal val="visible"/>
                                      </p:to>
                                    </p:set>
                                    <p:animEffect transition="in" filter="wipe(right)">
                                      <p:cBhvr>
                                        <p:cTn id="31" dur="500"/>
                                        <p:tgtEl>
                                          <p:spTgt spid="44037"/>
                                        </p:tgtEl>
                                      </p:cBhvr>
                                    </p:animEffect>
                                  </p:childTnLst>
                                </p:cTn>
                              </p:par>
                            </p:childTnLst>
                          </p:cTn>
                        </p:par>
                        <p:par>
                          <p:cTn id="32" fill="hold">
                            <p:stCondLst>
                              <p:cond delay="3000"/>
                            </p:stCondLst>
                            <p:childTnLst>
                              <p:par>
                                <p:cTn id="33" presetID="12" presetClass="entr" presetSubtype="1" fill="hold" grpId="0" nodeType="afterEffect">
                                  <p:stCondLst>
                                    <p:cond delay="0"/>
                                  </p:stCondLst>
                                  <p:childTnLst>
                                    <p:set>
                                      <p:cBhvr>
                                        <p:cTn id="34" dur="1" fill="hold">
                                          <p:stCondLst>
                                            <p:cond delay="0"/>
                                          </p:stCondLst>
                                        </p:cTn>
                                        <p:tgtEl>
                                          <p:spTgt spid="44036"/>
                                        </p:tgtEl>
                                        <p:attrNameLst>
                                          <p:attrName>style.visibility</p:attrName>
                                        </p:attrNameLst>
                                      </p:cBhvr>
                                      <p:to>
                                        <p:strVal val="visible"/>
                                      </p:to>
                                    </p:set>
                                    <p:animEffect transition="in" filter="slide(fromTop)">
                                      <p:cBhvr>
                                        <p:cTn id="35" dur="500"/>
                                        <p:tgtEl>
                                          <p:spTgt spid="44036"/>
                                        </p:tgtEl>
                                      </p:cBhvr>
                                    </p:animEffect>
                                  </p:childTnLst>
                                </p:cTn>
                              </p:par>
                            </p:childTnLst>
                          </p:cTn>
                        </p:par>
                        <p:par>
                          <p:cTn id="36" fill="hold">
                            <p:stCondLst>
                              <p:cond delay="3500"/>
                            </p:stCondLst>
                            <p:childTnLst>
                              <p:par>
                                <p:cTn id="37" presetID="3" presetClass="entr" presetSubtype="10" fill="hold" grpId="0" nodeType="afterEffect">
                                  <p:stCondLst>
                                    <p:cond delay="0"/>
                                  </p:stCondLst>
                                  <p:childTnLst>
                                    <p:set>
                                      <p:cBhvr>
                                        <p:cTn id="38" dur="1" fill="hold">
                                          <p:stCondLst>
                                            <p:cond delay="0"/>
                                          </p:stCondLst>
                                        </p:cTn>
                                        <p:tgtEl>
                                          <p:spTgt spid="44041"/>
                                        </p:tgtEl>
                                        <p:attrNameLst>
                                          <p:attrName>style.visibility</p:attrName>
                                        </p:attrNameLst>
                                      </p:cBhvr>
                                      <p:to>
                                        <p:strVal val="visible"/>
                                      </p:to>
                                    </p:set>
                                    <p:animEffect transition="in" filter="blinds(horizontal)">
                                      <p:cBhvr>
                                        <p:cTn id="39" dur="500"/>
                                        <p:tgtEl>
                                          <p:spTgt spid="44041"/>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44040"/>
                                        </p:tgtEl>
                                        <p:attrNameLst>
                                          <p:attrName>style.visibility</p:attrName>
                                        </p:attrNameLst>
                                      </p:cBhvr>
                                      <p:to>
                                        <p:strVal val="visible"/>
                                      </p:to>
                                    </p:set>
                                    <p:animEffect transition="in" filter="wipe(left)">
                                      <p:cBhvr>
                                        <p:cTn id="43" dur="500"/>
                                        <p:tgtEl>
                                          <p:spTgt spid="44040"/>
                                        </p:tgtEl>
                                      </p:cBhvr>
                                    </p:animEffect>
                                  </p:childTnLst>
                                </p:cTn>
                              </p:par>
                            </p:childTnLst>
                          </p:cTn>
                        </p:par>
                        <p:par>
                          <p:cTn id="44" fill="hold">
                            <p:stCondLst>
                              <p:cond delay="4500"/>
                            </p:stCondLst>
                            <p:childTnLst>
                              <p:par>
                                <p:cTn id="45" presetID="12" presetClass="entr" presetSubtype="2" fill="hold" grpId="0" nodeType="afterEffect">
                                  <p:stCondLst>
                                    <p:cond delay="0"/>
                                  </p:stCondLst>
                                  <p:childTnLst>
                                    <p:set>
                                      <p:cBhvr>
                                        <p:cTn id="46" dur="1" fill="hold">
                                          <p:stCondLst>
                                            <p:cond delay="0"/>
                                          </p:stCondLst>
                                        </p:cTn>
                                        <p:tgtEl>
                                          <p:spTgt spid="44039"/>
                                        </p:tgtEl>
                                        <p:attrNameLst>
                                          <p:attrName>style.visibility</p:attrName>
                                        </p:attrNameLst>
                                      </p:cBhvr>
                                      <p:to>
                                        <p:strVal val="visible"/>
                                      </p:to>
                                    </p:set>
                                    <p:animEffect transition="in" filter="slide(fromRight)">
                                      <p:cBhvr>
                                        <p:cTn id="47" dur="500"/>
                                        <p:tgtEl>
                                          <p:spTgt spid="4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p:bldP spid="44036" grpId="0" bldLvl="0" animBg="1"/>
      <p:bldP spid="44038" grpId="0" bldLvl="0" animBg="1"/>
      <p:bldP spid="44039" grpId="0" bldLvl="0" animBg="1"/>
      <p:bldP spid="44041" grpId="0" bldLvl="0" animBg="1"/>
      <p:bldP spid="44042" grpId="0"/>
      <p:bldP spid="44044"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图片 45057"/>
          <p:cNvPicPr>
            <a:picLocks noChangeAspect="1"/>
          </p:cNvPicPr>
          <p:nvPr/>
        </p:nvPicPr>
        <p:blipFill>
          <a:blip r:embed="rId1"/>
          <a:stretch>
            <a:fillRect/>
          </a:stretch>
        </p:blipFill>
        <p:spPr>
          <a:xfrm>
            <a:off x="6400800" y="4038600"/>
            <a:ext cx="2362200" cy="1819275"/>
          </a:xfrm>
          <a:prstGeom prst="rect">
            <a:avLst/>
          </a:prstGeom>
          <a:noFill/>
          <a:ln w="9525">
            <a:noFill/>
          </a:ln>
        </p:spPr>
      </p:pic>
      <p:pic>
        <p:nvPicPr>
          <p:cNvPr id="45059" name="图片 45058">
            <a:hlinkClick r:id="rId2"/>
          </p:cNvPr>
          <p:cNvPicPr>
            <a:picLocks noChangeAspect="1"/>
          </p:cNvPicPr>
          <p:nvPr/>
        </p:nvPicPr>
        <p:blipFill>
          <a:blip r:embed="rId3"/>
          <a:stretch>
            <a:fillRect/>
          </a:stretch>
        </p:blipFill>
        <p:spPr>
          <a:xfrm>
            <a:off x="8229600" y="4191000"/>
            <a:ext cx="1665288" cy="2057400"/>
          </a:xfrm>
          <a:prstGeom prst="rect">
            <a:avLst/>
          </a:prstGeom>
          <a:noFill/>
          <a:ln w="9525">
            <a:noFill/>
          </a:ln>
        </p:spPr>
      </p:pic>
      <p:pic>
        <p:nvPicPr>
          <p:cNvPr id="45060" name="图片 45059" descr="u=90008311,196920455&amp;gp=36"/>
          <p:cNvPicPr>
            <a:picLocks noChangeAspect="1"/>
          </p:cNvPicPr>
          <p:nvPr/>
        </p:nvPicPr>
        <p:blipFill>
          <a:blip r:embed="rId4"/>
          <a:stretch>
            <a:fillRect/>
          </a:stretch>
        </p:blipFill>
        <p:spPr>
          <a:xfrm>
            <a:off x="2209800" y="3810000"/>
            <a:ext cx="2209800" cy="1657350"/>
          </a:xfrm>
          <a:prstGeom prst="rect">
            <a:avLst/>
          </a:prstGeom>
          <a:noFill/>
          <a:ln w="9525">
            <a:noFill/>
          </a:ln>
        </p:spPr>
      </p:pic>
      <p:sp>
        <p:nvSpPr>
          <p:cNvPr id="45061" name="文本框 45060"/>
          <p:cNvSpPr txBox="1"/>
          <p:nvPr/>
        </p:nvSpPr>
        <p:spPr>
          <a:xfrm>
            <a:off x="2895600" y="533400"/>
            <a:ext cx="6705600" cy="892175"/>
          </a:xfrm>
          <a:prstGeom prst="rect">
            <a:avLst/>
          </a:prstGeom>
          <a:noFill/>
          <a:ln w="9525">
            <a:noFill/>
          </a:ln>
        </p:spPr>
        <p:txBody>
          <a:bodyPr>
            <a:spAutoFit/>
          </a:bodyPr>
          <a:p>
            <a:pPr marR="0" defTabSz="914400">
              <a:buClr>
                <a:srgbClr val="00FF99"/>
              </a:buClr>
              <a:buSzTx/>
              <a:buFont typeface="Wingdings" panose="05000000000000000000" pitchFamily="2" charset="2"/>
              <a:buChar char="q"/>
            </a:pPr>
            <a:r>
              <a:rPr kumimoji="0" lang="en-US" altLang="zh-CN" sz="2600" kern="1200" cap="none" spc="0" normalizeH="0" baseline="0" noProof="1" dirty="0">
                <a:solidFill>
                  <a:schemeClr val="tx2"/>
                </a:solidFill>
                <a:latin typeface="Times New Roman" panose="02020603050405020304" pitchFamily="18" charset="0"/>
                <a:ea typeface="黑体" panose="02010609060101010101" charset="-122"/>
                <a:cs typeface="+mn-cs"/>
              </a:rPr>
              <a:t>    </a:t>
            </a:r>
            <a:r>
              <a:rPr kumimoji="0" lang="zh-CN" altLang="en-US" sz="2600" kern="1200" cap="none" spc="0" normalizeH="0" baseline="0" noProof="1" dirty="0">
                <a:solidFill>
                  <a:schemeClr val="accent2"/>
                </a:solidFill>
                <a:effectLst>
                  <a:outerShdw blurRad="38100" dist="38100" dir="2700000">
                    <a:srgbClr val="C0C0C0"/>
                  </a:outerShdw>
                </a:effectLst>
                <a:latin typeface="Times New Roman" panose="02020603050405020304" pitchFamily="18" charset="0"/>
                <a:ea typeface="黑体" panose="02010609060101010101" charset="-122"/>
                <a:cs typeface="+mn-cs"/>
              </a:rPr>
              <a:t>自然界和人类社会都具有客观实在性，它们相互联系相互作用</a:t>
            </a:r>
            <a:endParaRPr kumimoji="0" lang="zh-CN" altLang="en-US" sz="2600" kern="1200" cap="none" spc="0" normalizeH="0" baseline="0" noProof="1">
              <a:solidFill>
                <a:schemeClr val="accent2"/>
              </a:solidFill>
              <a:effectLst>
                <a:outerShdw blurRad="38100" dist="38100" dir="2700000">
                  <a:srgbClr val="C0C0C0"/>
                </a:outerShdw>
              </a:effectLst>
              <a:latin typeface="Times New Roman" panose="02020603050405020304" pitchFamily="18" charset="0"/>
              <a:ea typeface="黑体" panose="02010609060101010101" charset="-122"/>
              <a:cs typeface="+mn-cs"/>
            </a:endParaRPr>
          </a:p>
        </p:txBody>
      </p:sp>
      <p:grpSp>
        <p:nvGrpSpPr>
          <p:cNvPr id="45062" name="组合 45061"/>
          <p:cNvGrpSpPr/>
          <p:nvPr/>
        </p:nvGrpSpPr>
        <p:grpSpPr>
          <a:xfrm>
            <a:off x="2438400" y="1676400"/>
            <a:ext cx="2438400" cy="1905000"/>
            <a:chOff x="336" y="1248"/>
            <a:chExt cx="1536" cy="1200"/>
          </a:xfrm>
        </p:grpSpPr>
        <p:grpSp>
          <p:nvGrpSpPr>
            <p:cNvPr id="73734" name="Group 11"/>
            <p:cNvGrpSpPr/>
            <p:nvPr/>
          </p:nvGrpSpPr>
          <p:grpSpPr>
            <a:xfrm>
              <a:off x="336" y="1248"/>
              <a:ext cx="1536" cy="1200"/>
              <a:chOff x="2226" y="2171"/>
              <a:chExt cx="798" cy="741"/>
            </a:xfrm>
          </p:grpSpPr>
          <p:sp>
            <p:nvSpPr>
              <p:cNvPr id="53260" name="AutoShape 12"/>
              <p:cNvSpPr>
                <a:spLocks noChangeArrowheads="1"/>
              </p:cNvSpPr>
              <p:nvPr/>
            </p:nvSpPr>
            <p:spPr bwMode="gray">
              <a:xfrm>
                <a:off x="2226" y="2171"/>
                <a:ext cx="798" cy="741"/>
              </a:xfrm>
              <a:prstGeom prst="roundRect">
                <a:avLst>
                  <a:gd name="adj" fmla="val 11921"/>
                </a:avLst>
              </a:prstGeom>
              <a:gradFill rotWithShape="1">
                <a:gsLst>
                  <a:gs pos="0">
                    <a:schemeClr val="accent2"/>
                  </a:gs>
                  <a:gs pos="100000">
                    <a:schemeClr val="accent2">
                      <a:gamma/>
                      <a:shade val="72941"/>
                      <a:invGamma/>
                    </a:schemeClr>
                  </a:gs>
                </a:gsLst>
                <a:lin ang="5400000" scaled="1"/>
              </a:gradFill>
              <a:ln w="25400">
                <a:noFill/>
                <a:round/>
              </a:ln>
              <a:effectLst>
                <a:outerShdw dist="53882" dir="2700000" algn="ctr" rotWithShape="0">
                  <a:srgbClr val="000000">
                    <a:alpha val="50000"/>
                  </a:srgbClr>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53261" name="Freeform 13"/>
              <p:cNvSpPr/>
              <p:nvPr/>
            </p:nvSpPr>
            <p:spPr bwMode="gray">
              <a:xfrm>
                <a:off x="2256" y="2208"/>
                <a:ext cx="397" cy="370"/>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60392"/>
                      <a:invGamma/>
                    </a:schemeClr>
                  </a:gs>
                  <a:gs pos="50000">
                    <a:schemeClr val="accent2">
                      <a:alpha val="0"/>
                    </a:schemeClr>
                  </a:gs>
                  <a:gs pos="100000">
                    <a:schemeClr val="accent2">
                      <a:gamma/>
                      <a:tint val="60392"/>
                      <a:invGamma/>
                    </a:schemeClr>
                  </a:gs>
                </a:gsLst>
                <a:lin ang="2700000" scaled="1"/>
              </a:gradFill>
              <a:ln w="0">
                <a:noFill/>
                <a:prstDash val="solid"/>
                <a:round/>
              </a:ln>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grpSp>
        <p:sp>
          <p:nvSpPr>
            <p:cNvPr id="45066" name="文本框 45065"/>
            <p:cNvSpPr txBox="1"/>
            <p:nvPr/>
          </p:nvSpPr>
          <p:spPr>
            <a:xfrm>
              <a:off x="384" y="1392"/>
              <a:ext cx="1488" cy="988"/>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zh-CN" altLang="en-US" sz="32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rPr>
                <a:t>自然界构成人类世界的自然基础</a:t>
              </a:r>
              <a:endParaRPr kumimoji="0" lang="zh-CN" altLang="en-US" sz="3200" kern="1200" cap="none" spc="0" normalizeH="0" baseline="0" noProof="1">
                <a:effectLst>
                  <a:outerShdw blurRad="38100" dist="38100" dir="2700000">
                    <a:srgbClr val="C0C0C0"/>
                  </a:outerShdw>
                </a:effectLst>
                <a:latin typeface="Times New Roman" panose="02020603050405020304" pitchFamily="18" charset="0"/>
                <a:ea typeface="楷体_GB2312" pitchFamily="49" charset="-122"/>
                <a:cs typeface="+mn-cs"/>
              </a:endParaRPr>
            </a:p>
          </p:txBody>
        </p:sp>
      </p:grpSp>
      <p:pic>
        <p:nvPicPr>
          <p:cNvPr id="45067" name="图片 45066" descr="u=384697975,2080390127&amp;gp=8"/>
          <p:cNvPicPr>
            <a:picLocks noChangeAspect="1"/>
          </p:cNvPicPr>
          <p:nvPr/>
        </p:nvPicPr>
        <p:blipFill>
          <a:blip r:embed="rId5"/>
          <a:stretch>
            <a:fillRect/>
          </a:stretch>
        </p:blipFill>
        <p:spPr>
          <a:xfrm>
            <a:off x="3505200" y="4419600"/>
            <a:ext cx="2133600" cy="1595438"/>
          </a:xfrm>
          <a:prstGeom prst="rect">
            <a:avLst/>
          </a:prstGeom>
          <a:noFill/>
          <a:ln w="9525">
            <a:noFill/>
          </a:ln>
        </p:spPr>
      </p:pic>
      <p:grpSp>
        <p:nvGrpSpPr>
          <p:cNvPr id="45068" name="组合 45067"/>
          <p:cNvGrpSpPr/>
          <p:nvPr/>
        </p:nvGrpSpPr>
        <p:grpSpPr>
          <a:xfrm>
            <a:off x="6705600" y="1371600"/>
            <a:ext cx="3276600" cy="2362200"/>
            <a:chOff x="3264" y="1104"/>
            <a:chExt cx="2064" cy="1488"/>
          </a:xfrm>
        </p:grpSpPr>
        <p:grpSp>
          <p:nvGrpSpPr>
            <p:cNvPr id="73740" name="Group 5"/>
            <p:cNvGrpSpPr/>
            <p:nvPr/>
          </p:nvGrpSpPr>
          <p:grpSpPr>
            <a:xfrm>
              <a:off x="3264" y="1104"/>
              <a:ext cx="2064" cy="1488"/>
              <a:chOff x="2226" y="2171"/>
              <a:chExt cx="798" cy="741"/>
            </a:xfrm>
          </p:grpSpPr>
          <p:sp>
            <p:nvSpPr>
              <p:cNvPr id="73741" name="AutoShape 6"/>
              <p:cNvSpPr/>
              <p:nvPr/>
            </p:nvSpPr>
            <p:spPr>
              <a:xfrm>
                <a:off x="2226" y="2171"/>
                <a:ext cx="798" cy="741"/>
              </a:xfrm>
              <a:prstGeom prst="roundRect">
                <a:avLst>
                  <a:gd name="adj" fmla="val 11921"/>
                </a:avLst>
              </a:prstGeom>
              <a:gradFill rotWithShape="1">
                <a:gsLst>
                  <a:gs pos="0">
                    <a:srgbClr val="DCDC48"/>
                  </a:gs>
                  <a:gs pos="100000">
                    <a:srgbClr val="939330"/>
                  </a:gs>
                </a:gsLst>
                <a:path path="shape">
                  <a:fillToRect l="50000" t="50000" r="50000" b="50000"/>
                </a:path>
                <a:tileRect/>
              </a:gradFill>
              <a:ln w="28575" cap="flat" cmpd="sng">
                <a:solidFill>
                  <a:schemeClr val="tx2"/>
                </a:solidFill>
                <a:prstDash val="solid"/>
                <a:round/>
                <a:headEnd type="none" w="med" len="med"/>
                <a:tailEnd type="none" w="med" len="med"/>
              </a:ln>
              <a:effectLst>
                <a:outerShdw dist="63500" dir="2212193" algn="ctr" rotWithShape="0">
                  <a:schemeClr val="bg2">
                    <a:alpha val="50000"/>
                  </a:schemeClr>
                </a:outerShdw>
              </a:effectLst>
            </p:spPr>
            <p:txBody>
              <a:bodyPr wrap="none" anchor="ctr"/>
              <a:p>
                <a:endParaRPr lang="zh-CN" altLang="zh-CN" dirty="0">
                  <a:latin typeface="Arial" panose="020B0604020202020204" pitchFamily="34" charset="0"/>
                  <a:ea typeface="黑体" panose="02010609060101010101" charset="-122"/>
                </a:endParaRPr>
              </a:p>
            </p:txBody>
          </p:sp>
          <p:sp>
            <p:nvSpPr>
              <p:cNvPr id="73742" name="Freeform 7"/>
              <p:cNvSpPr/>
              <p:nvPr/>
            </p:nvSpPr>
            <p:spPr>
              <a:xfrm>
                <a:off x="2256" y="2208"/>
                <a:ext cx="397" cy="370"/>
              </a:xfrm>
              <a:custGeom>
                <a:avLst/>
                <a:gdLst/>
                <a:ahLst/>
                <a:cxnLst>
                  <a:cxn ang="0">
                    <a:pos x="118" y="0"/>
                  </a:cxn>
                  <a:cxn ang="0">
                    <a:pos x="0" y="118"/>
                  </a:cxn>
                  <a:cxn ang="0">
                    <a:pos x="0" y="589"/>
                  </a:cxn>
                  <a:cxn ang="0">
                    <a:pos x="161" y="174"/>
                  </a:cxn>
                  <a:cxn ang="0">
                    <a:pos x="589" y="0"/>
                  </a:cxn>
                  <a:cxn ang="0">
                    <a:pos x="118" y="0"/>
                  </a:cxn>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noFill/>
              <a:ln w="28575">
                <a:noFill/>
              </a:ln>
              <a:effectLst>
                <a:outerShdw dist="63500" dir="2212193" algn="ctr" rotWithShape="0">
                  <a:schemeClr val="bg2">
                    <a:alpha val="50000"/>
                  </a:schemeClr>
                </a:outerShdw>
              </a:effectLst>
            </p:spPr>
            <p:txBody>
              <a:bodyPr/>
              <a:p>
                <a:endParaRPr lang="zh-CN" altLang="en-US"/>
              </a:p>
            </p:txBody>
          </p:sp>
        </p:grpSp>
        <p:sp>
          <p:nvSpPr>
            <p:cNvPr id="45072" name="文本框 45071"/>
            <p:cNvSpPr txBox="1"/>
            <p:nvPr/>
          </p:nvSpPr>
          <p:spPr>
            <a:xfrm>
              <a:off x="3312" y="1200"/>
              <a:ext cx="1968" cy="1286"/>
            </a:xfrm>
            <a:prstGeom prst="rect">
              <a:avLst/>
            </a:prstGeom>
            <a:noFill/>
            <a:ln w="28575">
              <a:noFill/>
            </a:ln>
            <a:effectLst>
              <a:outerShdw dist="63500" dir="2212193" algn="ctr" rotWithShape="0">
                <a:schemeClr val="tx1">
                  <a:alpha val="50000"/>
                </a:schemeClr>
              </a:outerShdw>
            </a:effectLst>
          </p:spPr>
          <p:txBody>
            <a:bodyPr wrap="none" anchor="ctr"/>
            <a:p>
              <a:pPr marR="0" defTabSz="914400">
                <a:buClr>
                  <a:srgbClr val="00FF99"/>
                </a:buClr>
                <a:buSzTx/>
                <a:buFont typeface="Wingdings" panose="05000000000000000000" pitchFamily="2" charset="2"/>
              </a:pPr>
              <a:r>
                <a:rPr kumimoji="0" lang="zh-CN" altLang="en-US" sz="32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rPr>
                <a:t>人类世界形成后</a:t>
              </a:r>
              <a:endParaRPr kumimoji="0" lang="zh-CN" altLang="en-US" sz="32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endParaRPr>
            </a:p>
            <a:p>
              <a:pPr marR="0" defTabSz="914400">
                <a:buClr>
                  <a:srgbClr val="00FF99"/>
                </a:buClr>
                <a:buSzTx/>
                <a:buFont typeface="Wingdings" panose="05000000000000000000" pitchFamily="2" charset="2"/>
              </a:pPr>
              <a:r>
                <a:rPr kumimoji="0" lang="zh-CN" altLang="en-US" sz="32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rPr>
                <a:t>又反过来影响和</a:t>
              </a:r>
              <a:endParaRPr kumimoji="0" lang="zh-CN" altLang="en-US" sz="32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endParaRPr>
            </a:p>
            <a:p>
              <a:pPr marR="0" defTabSz="914400">
                <a:buClr>
                  <a:srgbClr val="00FF99"/>
                </a:buClr>
                <a:buSzTx/>
                <a:buFont typeface="Wingdings" panose="05000000000000000000" pitchFamily="2" charset="2"/>
              </a:pPr>
              <a:r>
                <a:rPr kumimoji="0" lang="zh-CN" altLang="en-US" sz="32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rPr>
                <a:t>制约自然界，不</a:t>
              </a:r>
              <a:endParaRPr kumimoji="0" lang="zh-CN" altLang="en-US" sz="32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endParaRPr>
            </a:p>
            <a:p>
              <a:pPr marR="0" defTabSz="914400">
                <a:buClr>
                  <a:srgbClr val="00FF99"/>
                </a:buClr>
                <a:buSzTx/>
                <a:buFont typeface="Wingdings" panose="05000000000000000000" pitchFamily="2" charset="2"/>
              </a:pPr>
              <a:r>
                <a:rPr kumimoji="0" lang="zh-CN" altLang="en-US" sz="32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rPr>
                <a:t>断改变自然界</a:t>
              </a:r>
              <a:endParaRPr kumimoji="0" lang="zh-CN" altLang="en-US" sz="3200" kern="1200" cap="none" spc="0" normalizeH="0" baseline="0" noProof="1">
                <a:effectLst>
                  <a:outerShdw blurRad="38100" dist="38100" dir="2700000">
                    <a:srgbClr val="C0C0C0"/>
                  </a:outerShdw>
                </a:effectLst>
                <a:latin typeface="Times New Roman" panose="02020603050405020304" pitchFamily="18" charset="0"/>
                <a:ea typeface="楷体_GB2312" pitchFamily="49" charset="-122"/>
                <a:cs typeface="+mn-cs"/>
              </a:endParaRPr>
            </a:p>
          </p:txBody>
        </p:sp>
      </p:grpSp>
      <p:sp>
        <p:nvSpPr>
          <p:cNvPr id="45073" name="任意多边形 45072"/>
          <p:cNvSpPr/>
          <p:nvPr/>
        </p:nvSpPr>
        <p:spPr>
          <a:xfrm>
            <a:off x="5181600" y="2057400"/>
            <a:ext cx="1219200" cy="4572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45074" name="任意多边形 45073"/>
          <p:cNvSpPr/>
          <p:nvPr/>
        </p:nvSpPr>
        <p:spPr>
          <a:xfrm flipH="1">
            <a:off x="5410200" y="2514600"/>
            <a:ext cx="1219200" cy="4572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062"/>
                                        </p:tgtEl>
                                        <p:attrNameLst>
                                          <p:attrName>style.visibility</p:attrName>
                                        </p:attrNameLst>
                                      </p:cBhvr>
                                      <p:to>
                                        <p:strVal val="visible"/>
                                      </p:to>
                                    </p:set>
                                    <p:animEffect transition="in" filter="wipe(left)">
                                      <p:cBhvr>
                                        <p:cTn id="7" dur="500"/>
                                        <p:tgtEl>
                                          <p:spTgt spid="4506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073"/>
                                        </p:tgtEl>
                                        <p:attrNameLst>
                                          <p:attrName>style.visibility</p:attrName>
                                        </p:attrNameLst>
                                      </p:cBhvr>
                                      <p:to>
                                        <p:strVal val="visible"/>
                                      </p:to>
                                    </p:set>
                                    <p:animEffect transition="in" filter="wipe(left)">
                                      <p:cBhvr>
                                        <p:cTn id="11" dur="500"/>
                                        <p:tgtEl>
                                          <p:spTgt spid="4507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45068"/>
                                        </p:tgtEl>
                                        <p:attrNameLst>
                                          <p:attrName>style.visibility</p:attrName>
                                        </p:attrNameLst>
                                      </p:cBhvr>
                                      <p:to>
                                        <p:strVal val="visible"/>
                                      </p:to>
                                    </p:set>
                                    <p:animEffect transition="in" filter="wipe(right)">
                                      <p:cBhvr>
                                        <p:cTn id="15" dur="500"/>
                                        <p:tgtEl>
                                          <p:spTgt spid="45068"/>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5074"/>
                                        </p:tgtEl>
                                        <p:attrNameLst>
                                          <p:attrName>style.visibility</p:attrName>
                                        </p:attrNameLst>
                                      </p:cBhvr>
                                      <p:to>
                                        <p:strVal val="visible"/>
                                      </p:to>
                                    </p:set>
                                    <p:animEffect transition="in" filter="wipe(right)">
                                      <p:cBhvr>
                                        <p:cTn id="19" dur="500"/>
                                        <p:tgtEl>
                                          <p:spTgt spid="4507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5060"/>
                                        </p:tgtEl>
                                        <p:attrNameLst>
                                          <p:attrName>style.visibility</p:attrName>
                                        </p:attrNameLst>
                                      </p:cBhvr>
                                      <p:to>
                                        <p:strVal val="visible"/>
                                      </p:to>
                                    </p:set>
                                    <p:animEffect transition="in" filter="wipe(left)">
                                      <p:cBhvr>
                                        <p:cTn id="23" dur="500"/>
                                        <p:tgtEl>
                                          <p:spTgt spid="4506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5067"/>
                                        </p:tgtEl>
                                        <p:attrNameLst>
                                          <p:attrName>style.visibility</p:attrName>
                                        </p:attrNameLst>
                                      </p:cBhvr>
                                      <p:to>
                                        <p:strVal val="visible"/>
                                      </p:to>
                                    </p:set>
                                    <p:animEffect transition="in" filter="wipe(left)">
                                      <p:cBhvr>
                                        <p:cTn id="27" dur="500"/>
                                        <p:tgtEl>
                                          <p:spTgt spid="45067"/>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45058"/>
                                        </p:tgtEl>
                                        <p:attrNameLst>
                                          <p:attrName>style.visibility</p:attrName>
                                        </p:attrNameLst>
                                      </p:cBhvr>
                                      <p:to>
                                        <p:strVal val="visible"/>
                                      </p:to>
                                    </p:set>
                                    <p:animEffect transition="in" filter="blinds(horizontal)">
                                      <p:cBhvr>
                                        <p:cTn id="31" dur="500"/>
                                        <p:tgtEl>
                                          <p:spTgt spid="45058"/>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45059"/>
                                        </p:tgtEl>
                                        <p:attrNameLst>
                                          <p:attrName>style.visibility</p:attrName>
                                        </p:attrNameLst>
                                      </p:cBhvr>
                                      <p:to>
                                        <p:strVal val="visible"/>
                                      </p:to>
                                    </p:set>
                                    <p:animEffect transition="in" filter="blinds(horizontal)">
                                      <p:cBhvr>
                                        <p:cTn id="35" dur="5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流程图: 可选过程 47105"/>
          <p:cNvSpPr/>
          <p:nvPr/>
        </p:nvSpPr>
        <p:spPr>
          <a:xfrm>
            <a:off x="3200400" y="457200"/>
            <a:ext cx="5791200" cy="990600"/>
          </a:xfrm>
          <a:prstGeom prst="flowChartAlternateProcess">
            <a:avLst/>
          </a:prstGeom>
          <a:noFill/>
          <a:ln w="9525">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en-US" altLang="zh-CN" sz="4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 2</a:t>
            </a:r>
            <a:r>
              <a:rPr kumimoji="0" lang="zh-CN" altLang="en-US" sz="4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、社会生活实践性的表现</a:t>
            </a:r>
            <a:endParaRPr kumimoji="0" lang="zh-CN" altLang="en-US" sz="4200" b="0" i="0" u="none" strike="noStrike"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sp>
        <p:nvSpPr>
          <p:cNvPr id="47107" name="文本框 47106"/>
          <p:cNvSpPr txBox="1"/>
          <p:nvPr/>
        </p:nvSpPr>
        <p:spPr>
          <a:xfrm>
            <a:off x="2057400" y="1447800"/>
            <a:ext cx="8305800" cy="722313"/>
          </a:xfrm>
          <a:prstGeom prst="rect">
            <a:avLst/>
          </a:prstGeom>
          <a:solidFill>
            <a:schemeClr val="bg1"/>
          </a:solidFill>
          <a:ln w="9525">
            <a:noFill/>
          </a:ln>
        </p:spPr>
        <p:txBody>
          <a:bodyPr>
            <a:spAutoFit/>
          </a:bodyPr>
          <a:p>
            <a:pPr marR="0" defTabSz="914400">
              <a:buClr>
                <a:srgbClr val="00FF99"/>
              </a:buClr>
              <a:buSzTx/>
              <a:buFont typeface="Wingdings" panose="05000000000000000000" pitchFamily="2" charset="2"/>
              <a:buChar char="q"/>
            </a:pPr>
            <a:r>
              <a:rPr kumimoji="0" lang="en-US" altLang="zh-CN" sz="4100" kern="1200" cap="none" spc="0" normalizeH="0" baseline="0" noProof="1" dirty="0">
                <a:solidFill>
                  <a:schemeClr val="tx2"/>
                </a:solidFill>
                <a:latin typeface="隶书" panose="02010509060101010101" pitchFamily="49" charset="-122"/>
                <a:ea typeface="隶书" panose="02010509060101010101" pitchFamily="49" charset="-122"/>
                <a:cs typeface="+mn-cs"/>
              </a:rPr>
              <a:t>  </a:t>
            </a:r>
            <a:r>
              <a:rPr kumimoji="0" lang="zh-CN" altLang="en-US" sz="4100" kern="1200" cap="none" spc="0" normalizeH="0" baseline="0" noProof="1" dirty="0">
                <a:effectLst>
                  <a:outerShdw blurRad="38100" dist="38100" dir="2700000">
                    <a:srgbClr val="C0C0C0"/>
                  </a:outerShdw>
                </a:effectLst>
                <a:latin typeface="隶书" panose="02010509060101010101" pitchFamily="49" charset="-122"/>
                <a:ea typeface="隶书" panose="02010509060101010101" pitchFamily="49" charset="-122"/>
                <a:cs typeface="+mn-cs"/>
              </a:rPr>
              <a:t>实践是社会关系形成的基础</a:t>
            </a:r>
            <a:endParaRPr kumimoji="0" lang="zh-CN" altLang="en-US" sz="4100" kern="1200" cap="none" spc="0" normalizeH="0" baseline="0" noProof="1">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sp>
        <p:nvSpPr>
          <p:cNvPr id="47108" name="直接连接符 47107"/>
          <p:cNvSpPr/>
          <p:nvPr/>
        </p:nvSpPr>
        <p:spPr>
          <a:xfrm>
            <a:off x="4038600" y="5776913"/>
            <a:ext cx="1447800" cy="0"/>
          </a:xfrm>
          <a:prstGeom prst="line">
            <a:avLst/>
          </a:prstGeom>
          <a:ln w="28575" cap="flat" cmpd="sng">
            <a:solidFill>
              <a:schemeClr val="tx1"/>
            </a:solidFill>
            <a:prstDash val="solid"/>
            <a:round/>
            <a:headEnd type="none" w="med" len="med"/>
            <a:tailEnd type="none" w="med" len="med"/>
          </a:ln>
        </p:spPr>
      </p:sp>
      <p:sp>
        <p:nvSpPr>
          <p:cNvPr id="47109" name="直接连接符 47108"/>
          <p:cNvSpPr/>
          <p:nvPr/>
        </p:nvSpPr>
        <p:spPr>
          <a:xfrm flipV="1">
            <a:off x="4114800" y="2728913"/>
            <a:ext cx="4191000" cy="6350"/>
          </a:xfrm>
          <a:prstGeom prst="line">
            <a:avLst/>
          </a:prstGeom>
          <a:ln w="28575" cap="flat" cmpd="sng">
            <a:solidFill>
              <a:schemeClr val="tx1"/>
            </a:solidFill>
            <a:prstDash val="solid"/>
            <a:round/>
            <a:headEnd type="none" w="med" len="med"/>
            <a:tailEnd type="none" w="med" len="med"/>
          </a:ln>
        </p:spPr>
      </p:sp>
      <p:sp>
        <p:nvSpPr>
          <p:cNvPr id="47110" name="文本框 47109"/>
          <p:cNvSpPr txBox="1"/>
          <p:nvPr/>
        </p:nvSpPr>
        <p:spPr>
          <a:xfrm>
            <a:off x="5591175" y="2347913"/>
            <a:ext cx="1228725" cy="1076325"/>
          </a:xfrm>
          <a:prstGeom prst="rect">
            <a:avLst/>
          </a:prstGeom>
          <a:solidFill>
            <a:srgbClr val="008080"/>
          </a:solidFill>
          <a:ln w="28575">
            <a:noFill/>
          </a:ln>
          <a:effectLst>
            <a:outerShdw dist="107763" dir="8100000" algn="ctr" rotWithShape="0">
              <a:schemeClr val="bg2">
                <a:alpha val="50000"/>
              </a:schemeClr>
            </a:outerShdw>
          </a:effectLst>
        </p:spPr>
        <p:txBody>
          <a:bodyPr>
            <a:spAutoFit/>
          </a:bodyPr>
          <a:p>
            <a:pPr marR="0" defTabSz="914400">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黑体" panose="02010609060101010101" charset="-122"/>
                <a:cs typeface="+mn-cs"/>
              </a:rPr>
              <a:t>社会实践</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黑体" panose="02010609060101010101" charset="-122"/>
              <a:cs typeface="+mn-cs"/>
            </a:endParaRPr>
          </a:p>
        </p:txBody>
      </p:sp>
      <p:sp>
        <p:nvSpPr>
          <p:cNvPr id="47111" name="文本框 47110"/>
          <p:cNvSpPr txBox="1"/>
          <p:nvPr/>
        </p:nvSpPr>
        <p:spPr>
          <a:xfrm>
            <a:off x="2279650" y="3033713"/>
            <a:ext cx="3206750" cy="584200"/>
          </a:xfrm>
          <a:prstGeom prst="rect">
            <a:avLst/>
          </a:prstGeom>
          <a:solidFill>
            <a:srgbClr val="008080"/>
          </a:solidFill>
          <a:ln w="28575">
            <a:noFill/>
          </a:ln>
          <a:effectLst>
            <a:outerShdw dist="107763" dir="8100000" algn="ctr" rotWithShape="0">
              <a:schemeClr val="bg2">
                <a:alpha val="50000"/>
              </a:schemeClr>
            </a:outerShdw>
          </a:effectLst>
        </p:spPr>
        <p:txBody>
          <a:bodyPr>
            <a:spAutoFit/>
          </a:bodyPr>
          <a:p>
            <a:pPr marR="0" defTabSz="914400">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黑体" panose="02010609060101010101" charset="-122"/>
                <a:cs typeface="+mn-cs"/>
              </a:rPr>
              <a:t>人与自然的关系</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黑体" panose="02010609060101010101" charset="-122"/>
              <a:cs typeface="+mn-cs"/>
            </a:endParaRPr>
          </a:p>
        </p:txBody>
      </p:sp>
      <p:sp>
        <p:nvSpPr>
          <p:cNvPr id="47112" name="文本框 47111"/>
          <p:cNvSpPr txBox="1"/>
          <p:nvPr/>
        </p:nvSpPr>
        <p:spPr>
          <a:xfrm>
            <a:off x="3429000" y="3948113"/>
            <a:ext cx="1066800" cy="1076325"/>
          </a:xfrm>
          <a:prstGeom prst="rect">
            <a:avLst/>
          </a:prstGeom>
          <a:solidFill>
            <a:srgbClr val="008080"/>
          </a:solidFill>
          <a:ln w="28575">
            <a:noFill/>
          </a:ln>
          <a:effectLst>
            <a:outerShdw dist="107763" dir="8100000" algn="ctr" rotWithShape="0">
              <a:schemeClr val="bg2">
                <a:alpha val="50000"/>
              </a:schemeClr>
            </a:outerShdw>
          </a:effectLst>
        </p:spPr>
        <p:txBody>
          <a:bodyPr>
            <a:spAutoFit/>
          </a:bodyPr>
          <a:p>
            <a:pPr marR="0" defTabSz="914400">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黑体" panose="02010609060101010101" charset="-122"/>
                <a:cs typeface="+mn-cs"/>
              </a:rPr>
              <a:t>社会存在</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黑体" panose="02010609060101010101" charset="-122"/>
              <a:cs typeface="+mn-cs"/>
            </a:endParaRPr>
          </a:p>
        </p:txBody>
      </p:sp>
      <p:sp>
        <p:nvSpPr>
          <p:cNvPr id="47113" name="文本框 47112"/>
          <p:cNvSpPr txBox="1"/>
          <p:nvPr/>
        </p:nvSpPr>
        <p:spPr>
          <a:xfrm>
            <a:off x="7086600" y="3109913"/>
            <a:ext cx="2754313" cy="584200"/>
          </a:xfrm>
          <a:prstGeom prst="rect">
            <a:avLst/>
          </a:prstGeom>
          <a:solidFill>
            <a:srgbClr val="008080"/>
          </a:solidFill>
          <a:ln w="28575">
            <a:noFill/>
          </a:ln>
          <a:effectLst>
            <a:outerShdw dist="107763" dir="8100000" algn="ctr" rotWithShape="0">
              <a:schemeClr val="bg2">
                <a:alpha val="50000"/>
              </a:schemeClr>
            </a:outerShdw>
          </a:effectLst>
        </p:spPr>
        <p:txBody>
          <a:bodyPr>
            <a:spAutoFit/>
          </a:bodyPr>
          <a:p>
            <a:pPr marR="0" defTabSz="914400">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黑体" panose="02010609060101010101" charset="-122"/>
                <a:cs typeface="+mn-cs"/>
              </a:rPr>
              <a:t>人与人的关系</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黑体" panose="02010609060101010101" charset="-122"/>
              <a:cs typeface="+mn-cs"/>
            </a:endParaRPr>
          </a:p>
        </p:txBody>
      </p:sp>
      <p:sp>
        <p:nvSpPr>
          <p:cNvPr id="47114" name="文本框 47113"/>
          <p:cNvSpPr txBox="1"/>
          <p:nvPr/>
        </p:nvSpPr>
        <p:spPr>
          <a:xfrm>
            <a:off x="7696200" y="3948113"/>
            <a:ext cx="1066800" cy="1076325"/>
          </a:xfrm>
          <a:prstGeom prst="rect">
            <a:avLst/>
          </a:prstGeom>
          <a:solidFill>
            <a:srgbClr val="008080"/>
          </a:solidFill>
          <a:ln w="28575">
            <a:noFill/>
          </a:ln>
          <a:effectLst>
            <a:outerShdw dist="107763" dir="8100000" algn="ctr" rotWithShape="0">
              <a:schemeClr val="bg2">
                <a:alpha val="50000"/>
              </a:schemeClr>
            </a:outerShdw>
          </a:effectLst>
        </p:spPr>
        <p:txBody>
          <a:bodyPr>
            <a:spAutoFit/>
          </a:bodyPr>
          <a:p>
            <a:pPr marR="0" defTabSz="914400">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黑体" panose="02010609060101010101" charset="-122"/>
                <a:cs typeface="+mn-cs"/>
              </a:rPr>
              <a:t>社会存在</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黑体" panose="02010609060101010101" charset="-122"/>
              <a:cs typeface="+mn-cs"/>
            </a:endParaRPr>
          </a:p>
        </p:txBody>
      </p:sp>
      <p:sp>
        <p:nvSpPr>
          <p:cNvPr id="47115" name="直接连接符 47114"/>
          <p:cNvSpPr/>
          <p:nvPr/>
        </p:nvSpPr>
        <p:spPr>
          <a:xfrm>
            <a:off x="4114800" y="2728913"/>
            <a:ext cx="0" cy="304800"/>
          </a:xfrm>
          <a:prstGeom prst="line">
            <a:avLst/>
          </a:prstGeom>
          <a:ln w="28575" cap="flat" cmpd="sng">
            <a:solidFill>
              <a:schemeClr val="tx1"/>
            </a:solidFill>
            <a:prstDash val="solid"/>
            <a:round/>
            <a:headEnd type="none" w="med" len="med"/>
            <a:tailEnd type="none" w="med" len="med"/>
          </a:ln>
        </p:spPr>
      </p:sp>
      <p:sp>
        <p:nvSpPr>
          <p:cNvPr id="47116" name="直接连接符 47115"/>
          <p:cNvSpPr/>
          <p:nvPr/>
        </p:nvSpPr>
        <p:spPr>
          <a:xfrm>
            <a:off x="8305800" y="2728913"/>
            <a:ext cx="0" cy="381000"/>
          </a:xfrm>
          <a:prstGeom prst="line">
            <a:avLst/>
          </a:prstGeom>
          <a:ln w="28575" cap="flat" cmpd="sng">
            <a:solidFill>
              <a:schemeClr val="tx1"/>
            </a:solidFill>
            <a:prstDash val="solid"/>
            <a:round/>
            <a:headEnd type="none" w="med" len="med"/>
            <a:tailEnd type="none" w="med" len="med"/>
          </a:ln>
        </p:spPr>
      </p:sp>
      <p:sp>
        <p:nvSpPr>
          <p:cNvPr id="47117" name="文本框 47116"/>
          <p:cNvSpPr txBox="1"/>
          <p:nvPr/>
        </p:nvSpPr>
        <p:spPr>
          <a:xfrm>
            <a:off x="5410200" y="5472113"/>
            <a:ext cx="1838325" cy="584200"/>
          </a:xfrm>
          <a:prstGeom prst="rect">
            <a:avLst/>
          </a:prstGeom>
          <a:solidFill>
            <a:schemeClr val="tx1"/>
          </a:solidFill>
          <a:ln w="28575" cap="flat" cmpd="sng">
            <a:solidFill>
              <a:srgbClr val="990000"/>
            </a:solidFill>
            <a:prstDash val="solid"/>
            <a:miter/>
            <a:headEnd type="none" w="med" len="med"/>
            <a:tailEnd type="none" w="med" len="med"/>
          </a:ln>
        </p:spPr>
        <p:txBody>
          <a:bodyPr anchor="t">
            <a:spAutoFit/>
          </a:bodyPr>
          <a:p>
            <a:pPr algn="dist"/>
            <a:r>
              <a:rPr lang="zh-CN" altLang="en-US" sz="3200" dirty="0">
                <a:latin typeface="Times New Roman" panose="02020603050405020304" pitchFamily="18" charset="0"/>
                <a:ea typeface="黑体" panose="02010609060101010101" charset="-122"/>
              </a:rPr>
              <a:t>社会意识</a:t>
            </a:r>
            <a:endParaRPr lang="zh-CN" altLang="en-US" sz="3200">
              <a:latin typeface="Times New Roman" panose="02020603050405020304" pitchFamily="18" charset="0"/>
              <a:ea typeface="黑体" panose="02010609060101010101" charset="-122"/>
            </a:endParaRPr>
          </a:p>
        </p:txBody>
      </p:sp>
      <p:sp>
        <p:nvSpPr>
          <p:cNvPr id="47118" name="直接连接符 47117"/>
          <p:cNvSpPr/>
          <p:nvPr/>
        </p:nvSpPr>
        <p:spPr>
          <a:xfrm>
            <a:off x="4038600" y="4938713"/>
            <a:ext cx="0" cy="838200"/>
          </a:xfrm>
          <a:prstGeom prst="line">
            <a:avLst/>
          </a:prstGeom>
          <a:ln w="28575" cap="flat" cmpd="sng">
            <a:solidFill>
              <a:schemeClr val="tx1"/>
            </a:solidFill>
            <a:prstDash val="solid"/>
            <a:round/>
            <a:headEnd type="none" w="med" len="med"/>
            <a:tailEnd type="none" w="med" len="med"/>
          </a:ln>
        </p:spPr>
      </p:sp>
      <p:sp>
        <p:nvSpPr>
          <p:cNvPr id="47119" name="直接连接符 47118"/>
          <p:cNvSpPr/>
          <p:nvPr/>
        </p:nvSpPr>
        <p:spPr>
          <a:xfrm>
            <a:off x="8229600" y="4938713"/>
            <a:ext cx="0" cy="914400"/>
          </a:xfrm>
          <a:prstGeom prst="line">
            <a:avLst/>
          </a:prstGeom>
          <a:ln w="28575" cap="flat" cmpd="sng">
            <a:solidFill>
              <a:schemeClr val="tx1"/>
            </a:solidFill>
            <a:prstDash val="solid"/>
            <a:round/>
            <a:headEnd type="none" w="med" len="med"/>
            <a:tailEnd type="none" w="med" len="med"/>
          </a:ln>
        </p:spPr>
      </p:sp>
      <p:sp>
        <p:nvSpPr>
          <p:cNvPr id="47120" name="文本框 47119"/>
          <p:cNvSpPr txBox="1"/>
          <p:nvPr/>
        </p:nvSpPr>
        <p:spPr>
          <a:xfrm>
            <a:off x="5410200" y="5472113"/>
            <a:ext cx="1909763" cy="584200"/>
          </a:xfrm>
          <a:prstGeom prst="rect">
            <a:avLst/>
          </a:prstGeom>
          <a:noFill/>
          <a:ln w="28575" cap="flat" cmpd="sng">
            <a:solidFill>
              <a:srgbClr val="990000"/>
            </a:solidFill>
            <a:prstDash val="solid"/>
            <a:miter/>
            <a:headEnd type="none" w="med" len="med"/>
            <a:tailEnd type="none" w="med" len="med"/>
          </a:ln>
        </p:spPr>
        <p:txBody>
          <a:bodyPr anchor="t">
            <a:spAutoFit/>
          </a:bodyPr>
          <a:p>
            <a:pPr algn="dist"/>
            <a:r>
              <a:rPr lang="zh-CN" altLang="en-US" sz="3200" dirty="0">
                <a:latin typeface="Times New Roman" panose="02020603050405020304" pitchFamily="18" charset="0"/>
                <a:ea typeface="黑体" panose="02010609060101010101" charset="-122"/>
              </a:rPr>
              <a:t>社会意识</a:t>
            </a:r>
            <a:endParaRPr lang="zh-CN" altLang="en-US" sz="3200">
              <a:latin typeface="Times New Roman" panose="02020603050405020304" pitchFamily="18" charset="0"/>
              <a:ea typeface="黑体" panose="02010609060101010101" charset="-122"/>
            </a:endParaRPr>
          </a:p>
        </p:txBody>
      </p:sp>
      <p:sp>
        <p:nvSpPr>
          <p:cNvPr id="47121" name="直接连接符 47120"/>
          <p:cNvSpPr/>
          <p:nvPr/>
        </p:nvSpPr>
        <p:spPr>
          <a:xfrm>
            <a:off x="7010400" y="5853113"/>
            <a:ext cx="1219200" cy="0"/>
          </a:xfrm>
          <a:prstGeom prst="line">
            <a:avLst/>
          </a:prstGeom>
          <a:ln w="28575" cap="flat" cmpd="sng">
            <a:solidFill>
              <a:schemeClr val="tx1"/>
            </a:solidFill>
            <a:prstDash val="solid"/>
            <a:round/>
            <a:headEnd type="none" w="med" len="med"/>
            <a:tailEnd type="none" w="med" len="med"/>
          </a:ln>
        </p:spPr>
      </p:sp>
      <p:sp>
        <p:nvSpPr>
          <p:cNvPr id="47122" name="文本框 47121"/>
          <p:cNvSpPr txBox="1"/>
          <p:nvPr/>
        </p:nvSpPr>
        <p:spPr>
          <a:xfrm>
            <a:off x="5410200" y="5472113"/>
            <a:ext cx="1909763" cy="584200"/>
          </a:xfrm>
          <a:prstGeom prst="rect">
            <a:avLst/>
          </a:prstGeom>
          <a:noFill/>
          <a:ln w="28575" cap="flat" cmpd="sng">
            <a:solidFill>
              <a:srgbClr val="990000"/>
            </a:solidFill>
            <a:prstDash val="solid"/>
            <a:miter/>
            <a:headEnd type="none" w="med" len="med"/>
            <a:tailEnd type="none" w="med" len="med"/>
          </a:ln>
        </p:spPr>
        <p:txBody>
          <a:bodyPr anchor="t">
            <a:spAutoFit/>
          </a:bodyPr>
          <a:p>
            <a:pPr algn="dist"/>
            <a:r>
              <a:rPr lang="zh-CN" altLang="en-US" sz="3200" dirty="0">
                <a:latin typeface="Times New Roman" panose="02020603050405020304" pitchFamily="18" charset="0"/>
                <a:ea typeface="黑体" panose="02010609060101010101" charset="-122"/>
              </a:rPr>
              <a:t>社会意识</a:t>
            </a:r>
            <a:endParaRPr lang="zh-CN" altLang="en-US" sz="3200">
              <a:latin typeface="Times New Roman" panose="02020603050405020304" pitchFamily="18" charset="0"/>
              <a:ea typeface="黑体" panose="02010609060101010101" charset="-122"/>
            </a:endParaRPr>
          </a:p>
        </p:txBody>
      </p:sp>
      <p:sp>
        <p:nvSpPr>
          <p:cNvPr id="47123" name="文本框 47122"/>
          <p:cNvSpPr txBox="1"/>
          <p:nvPr/>
        </p:nvSpPr>
        <p:spPr>
          <a:xfrm>
            <a:off x="5430838" y="5513388"/>
            <a:ext cx="1889125" cy="584200"/>
          </a:xfrm>
          <a:prstGeom prst="rect">
            <a:avLst/>
          </a:prstGeom>
          <a:solidFill>
            <a:srgbClr val="008080"/>
          </a:solidFill>
          <a:ln w="28575">
            <a:noFill/>
          </a:ln>
          <a:effectLst>
            <a:outerShdw dist="107763" dir="8100000" algn="ctr" rotWithShape="0">
              <a:schemeClr val="bg2">
                <a:alpha val="50000"/>
              </a:schemeClr>
            </a:outerShdw>
          </a:effectLst>
        </p:spPr>
        <p:txBody>
          <a:bodyPr>
            <a:spAutoFit/>
          </a:bodyPr>
          <a:p>
            <a:pPr marR="0" defTabSz="914400">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黑体" panose="02010609060101010101" charset="-122"/>
                <a:cs typeface="+mn-cs"/>
              </a:rPr>
              <a:t>社会意识</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黑体" panose="02010609060101010101" charset="-122"/>
              <a:cs typeface="+mn-cs"/>
            </a:endParaRPr>
          </a:p>
        </p:txBody>
      </p:sp>
      <p:sp>
        <p:nvSpPr>
          <p:cNvPr id="47124" name="直接连接符 47123"/>
          <p:cNvSpPr/>
          <p:nvPr/>
        </p:nvSpPr>
        <p:spPr>
          <a:xfrm>
            <a:off x="4038600" y="3567113"/>
            <a:ext cx="0" cy="381000"/>
          </a:xfrm>
          <a:prstGeom prst="line">
            <a:avLst/>
          </a:prstGeom>
          <a:ln w="28575" cap="flat" cmpd="sng">
            <a:solidFill>
              <a:schemeClr val="tx1"/>
            </a:solidFill>
            <a:prstDash val="solid"/>
            <a:round/>
            <a:headEnd type="none" w="med" len="med"/>
            <a:tailEnd type="none" w="med" len="med"/>
          </a:ln>
        </p:spPr>
      </p:sp>
      <p:sp>
        <p:nvSpPr>
          <p:cNvPr id="47125" name="直接连接符 47124"/>
          <p:cNvSpPr/>
          <p:nvPr/>
        </p:nvSpPr>
        <p:spPr>
          <a:xfrm>
            <a:off x="8229600" y="3643313"/>
            <a:ext cx="0" cy="304800"/>
          </a:xfrm>
          <a:prstGeom prst="line">
            <a:avLst/>
          </a:prstGeom>
          <a:ln w="28575" cap="flat" cmpd="sng">
            <a:solidFill>
              <a:schemeClr val="tx1"/>
            </a:solidFill>
            <a:prstDash val="solid"/>
            <a:round/>
            <a:headEnd type="none" w="med" len="med"/>
            <a:tailEnd type="none" w="med" len="med"/>
          </a:ln>
        </p:spPr>
      </p:sp>
      <p:grpSp>
        <p:nvGrpSpPr>
          <p:cNvPr id="47127" name="组合 47126"/>
          <p:cNvGrpSpPr/>
          <p:nvPr/>
        </p:nvGrpSpPr>
        <p:grpSpPr>
          <a:xfrm>
            <a:off x="1524000" y="1325563"/>
            <a:ext cx="9144000" cy="519112"/>
            <a:chOff x="0" y="816"/>
            <a:chExt cx="5760" cy="372"/>
          </a:xfrm>
        </p:grpSpPr>
        <p:pic>
          <p:nvPicPr>
            <p:cNvPr id="75798" name="图片 47127"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75799" name="图片 47128"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47127"/>
                                        </p:tgtEl>
                                        <p:attrNameLst>
                                          <p:attrName>style.visibility</p:attrName>
                                        </p:attrNameLst>
                                      </p:cBhvr>
                                      <p:to>
                                        <p:strVal val="visible"/>
                                      </p:to>
                                    </p:set>
                                    <p:anim calcmode="lin" valueType="num">
                                      <p:cBhvr>
                                        <p:cTn id="7" dur="500" fill="hold"/>
                                        <p:tgtEl>
                                          <p:spTgt spid="47127"/>
                                        </p:tgtEl>
                                        <p:attrNameLst>
                                          <p:attrName>ppt_w</p:attrName>
                                        </p:attrNameLst>
                                      </p:cBhvr>
                                      <p:tavLst>
                                        <p:tav tm="0">
                                          <p:val>
                                            <p:fltVal val="0.000000"/>
                                          </p:val>
                                        </p:tav>
                                        <p:tav tm="100000">
                                          <p:val>
                                            <p:strVal val="#ppt_w"/>
                                          </p:val>
                                        </p:tav>
                                      </p:tavLst>
                                    </p:anim>
                                    <p:anim calcmode="lin" valueType="num">
                                      <p:cBhvr>
                                        <p:cTn id="8" dur="500" fill="hold"/>
                                        <p:tgtEl>
                                          <p:spTgt spid="4712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47107"/>
                                        </p:tgtEl>
                                        <p:attrNameLst>
                                          <p:attrName>style.visibility</p:attrName>
                                        </p:attrNameLst>
                                      </p:cBhvr>
                                      <p:to>
                                        <p:strVal val="visible"/>
                                      </p:to>
                                    </p:set>
                                    <p:anim calcmode="lin" valueType="num">
                                      <p:cBhvr>
                                        <p:cTn id="12" dur="500" fill="hold"/>
                                        <p:tgtEl>
                                          <p:spTgt spid="47107"/>
                                        </p:tgtEl>
                                        <p:attrNameLst>
                                          <p:attrName>ppt_x</p:attrName>
                                        </p:attrNameLst>
                                      </p:cBhvr>
                                      <p:tavLst>
                                        <p:tav tm="0">
                                          <p:val>
                                            <p:strVal val="#ppt_x-#ppt_w/2"/>
                                          </p:val>
                                        </p:tav>
                                        <p:tav tm="100000">
                                          <p:val>
                                            <p:strVal val="#ppt_x"/>
                                          </p:val>
                                        </p:tav>
                                      </p:tavLst>
                                    </p:anim>
                                    <p:anim calcmode="lin" valueType="num">
                                      <p:cBhvr>
                                        <p:cTn id="13" dur="500" fill="hold"/>
                                        <p:tgtEl>
                                          <p:spTgt spid="47107"/>
                                        </p:tgtEl>
                                        <p:attrNameLst>
                                          <p:attrName>ppt_y</p:attrName>
                                        </p:attrNameLst>
                                      </p:cBhvr>
                                      <p:tavLst>
                                        <p:tav tm="0">
                                          <p:val>
                                            <p:strVal val="#ppt_y"/>
                                          </p:val>
                                        </p:tav>
                                        <p:tav tm="100000">
                                          <p:val>
                                            <p:strVal val="#ppt_y"/>
                                          </p:val>
                                        </p:tav>
                                      </p:tavLst>
                                    </p:anim>
                                    <p:anim calcmode="lin" valueType="num">
                                      <p:cBhvr>
                                        <p:cTn id="14" dur="500" fill="hold"/>
                                        <p:tgtEl>
                                          <p:spTgt spid="47107"/>
                                        </p:tgtEl>
                                        <p:attrNameLst>
                                          <p:attrName>ppt_w</p:attrName>
                                        </p:attrNameLst>
                                      </p:cBhvr>
                                      <p:tavLst>
                                        <p:tav tm="0">
                                          <p:val>
                                            <p:fltVal val="0.000000"/>
                                          </p:val>
                                        </p:tav>
                                        <p:tav tm="100000">
                                          <p:val>
                                            <p:strVal val="#ppt_w"/>
                                          </p:val>
                                        </p:tav>
                                      </p:tavLst>
                                    </p:anim>
                                    <p:anim calcmode="lin" valueType="num">
                                      <p:cBhvr>
                                        <p:cTn id="15" dur="500" fill="hold"/>
                                        <p:tgtEl>
                                          <p:spTgt spid="47107"/>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6" presetClass="entr" presetSubtype="37" fill="hold" grpId="0" nodeType="afterEffect">
                                  <p:stCondLst>
                                    <p:cond delay="0"/>
                                  </p:stCondLst>
                                  <p:childTnLst>
                                    <p:set>
                                      <p:cBhvr>
                                        <p:cTn id="18" dur="1" fill="hold">
                                          <p:stCondLst>
                                            <p:cond delay="0"/>
                                          </p:stCondLst>
                                        </p:cTn>
                                        <p:tgtEl>
                                          <p:spTgt spid="47110"/>
                                        </p:tgtEl>
                                        <p:attrNameLst>
                                          <p:attrName>style.visibility</p:attrName>
                                        </p:attrNameLst>
                                      </p:cBhvr>
                                      <p:to>
                                        <p:strVal val="visible"/>
                                      </p:to>
                                    </p:set>
                                    <p:animEffect transition="in" filter="barn(outVertical)">
                                      <p:cBhvr>
                                        <p:cTn id="19" dur="500"/>
                                        <p:tgtEl>
                                          <p:spTgt spid="47110"/>
                                        </p:tgtEl>
                                      </p:cBhvr>
                                    </p:animEffect>
                                  </p:childTnLst>
                                </p:cTn>
                              </p:par>
                            </p:childTnLst>
                          </p:cTn>
                        </p:par>
                        <p:par>
                          <p:cTn id="20" fill="hold">
                            <p:stCondLst>
                              <p:cond delay="1500"/>
                            </p:stCondLst>
                            <p:childTnLst>
                              <p:par>
                                <p:cTn id="21" presetID="16" presetClass="entr" presetSubtype="37" fill="hold" nodeType="afterEffect">
                                  <p:stCondLst>
                                    <p:cond delay="0"/>
                                  </p:stCondLst>
                                  <p:childTnLst>
                                    <p:set>
                                      <p:cBhvr>
                                        <p:cTn id="22" dur="1" fill="hold">
                                          <p:stCondLst>
                                            <p:cond delay="0"/>
                                          </p:stCondLst>
                                        </p:cTn>
                                        <p:tgtEl>
                                          <p:spTgt spid="47109"/>
                                        </p:tgtEl>
                                        <p:attrNameLst>
                                          <p:attrName>style.visibility</p:attrName>
                                        </p:attrNameLst>
                                      </p:cBhvr>
                                      <p:to>
                                        <p:strVal val="visible"/>
                                      </p:to>
                                    </p:set>
                                    <p:animEffect transition="in" filter="barn(outVertical)">
                                      <p:cBhvr>
                                        <p:cTn id="23" dur="500"/>
                                        <p:tgtEl>
                                          <p:spTgt spid="47109"/>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47115"/>
                                        </p:tgtEl>
                                        <p:attrNameLst>
                                          <p:attrName>style.visibility</p:attrName>
                                        </p:attrNameLst>
                                      </p:cBhvr>
                                      <p:to>
                                        <p:strVal val="visible"/>
                                      </p:to>
                                    </p:set>
                                    <p:animEffect transition="in" filter="wipe(up)">
                                      <p:cBhvr>
                                        <p:cTn id="27" dur="500"/>
                                        <p:tgtEl>
                                          <p:spTgt spid="47115"/>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47116"/>
                                        </p:tgtEl>
                                        <p:attrNameLst>
                                          <p:attrName>style.visibility</p:attrName>
                                        </p:attrNameLst>
                                      </p:cBhvr>
                                      <p:to>
                                        <p:strVal val="visible"/>
                                      </p:to>
                                    </p:set>
                                    <p:animEffect transition="in" filter="wipe(up)">
                                      <p:cBhvr>
                                        <p:cTn id="31" dur="500"/>
                                        <p:tgtEl>
                                          <p:spTgt spid="47116"/>
                                        </p:tgtEl>
                                      </p:cBhvr>
                                    </p:animEffect>
                                  </p:childTnLst>
                                </p:cTn>
                              </p:par>
                            </p:childTnLst>
                          </p:cTn>
                        </p:par>
                        <p:par>
                          <p:cTn id="32" fill="hold">
                            <p:stCondLst>
                              <p:cond delay="3000"/>
                            </p:stCondLst>
                            <p:childTnLst>
                              <p:par>
                                <p:cTn id="33" presetID="16" presetClass="entr" presetSubtype="37" fill="hold" grpId="0" nodeType="afterEffect">
                                  <p:stCondLst>
                                    <p:cond delay="0"/>
                                  </p:stCondLst>
                                  <p:childTnLst>
                                    <p:set>
                                      <p:cBhvr>
                                        <p:cTn id="34" dur="1" fill="hold">
                                          <p:stCondLst>
                                            <p:cond delay="0"/>
                                          </p:stCondLst>
                                        </p:cTn>
                                        <p:tgtEl>
                                          <p:spTgt spid="47111"/>
                                        </p:tgtEl>
                                        <p:attrNameLst>
                                          <p:attrName>style.visibility</p:attrName>
                                        </p:attrNameLst>
                                      </p:cBhvr>
                                      <p:to>
                                        <p:strVal val="visible"/>
                                      </p:to>
                                    </p:set>
                                    <p:animEffect transition="in" filter="barn(outVertical)">
                                      <p:cBhvr>
                                        <p:cTn id="35" dur="500"/>
                                        <p:tgtEl>
                                          <p:spTgt spid="47111"/>
                                        </p:tgtEl>
                                      </p:cBhvr>
                                    </p:animEffect>
                                  </p:childTnLst>
                                </p:cTn>
                              </p:par>
                            </p:childTnLst>
                          </p:cTn>
                        </p:par>
                        <p:par>
                          <p:cTn id="36" fill="hold">
                            <p:stCondLst>
                              <p:cond delay="3500"/>
                            </p:stCondLst>
                            <p:childTnLst>
                              <p:par>
                                <p:cTn id="37" presetID="16" presetClass="entr" presetSubtype="37" fill="hold" grpId="0" nodeType="afterEffect">
                                  <p:stCondLst>
                                    <p:cond delay="0"/>
                                  </p:stCondLst>
                                  <p:childTnLst>
                                    <p:set>
                                      <p:cBhvr>
                                        <p:cTn id="38" dur="1" fill="hold">
                                          <p:stCondLst>
                                            <p:cond delay="0"/>
                                          </p:stCondLst>
                                        </p:cTn>
                                        <p:tgtEl>
                                          <p:spTgt spid="47113"/>
                                        </p:tgtEl>
                                        <p:attrNameLst>
                                          <p:attrName>style.visibility</p:attrName>
                                        </p:attrNameLst>
                                      </p:cBhvr>
                                      <p:to>
                                        <p:strVal val="visible"/>
                                      </p:to>
                                    </p:set>
                                    <p:animEffect transition="in" filter="barn(outVertical)">
                                      <p:cBhvr>
                                        <p:cTn id="39" dur="500"/>
                                        <p:tgtEl>
                                          <p:spTgt spid="47113"/>
                                        </p:tgtEl>
                                      </p:cBhvr>
                                    </p:animEffect>
                                  </p:childTnLst>
                                </p:cTn>
                              </p:par>
                            </p:childTnLst>
                          </p:cTn>
                        </p:par>
                        <p:par>
                          <p:cTn id="40" fill="hold">
                            <p:stCondLst>
                              <p:cond delay="4000"/>
                            </p:stCondLst>
                            <p:childTnLst>
                              <p:par>
                                <p:cTn id="41" presetID="22" presetClass="entr" presetSubtype="1" fill="hold" nodeType="afterEffect">
                                  <p:stCondLst>
                                    <p:cond delay="0"/>
                                  </p:stCondLst>
                                  <p:childTnLst>
                                    <p:set>
                                      <p:cBhvr>
                                        <p:cTn id="42" dur="1" fill="hold">
                                          <p:stCondLst>
                                            <p:cond delay="0"/>
                                          </p:stCondLst>
                                        </p:cTn>
                                        <p:tgtEl>
                                          <p:spTgt spid="47124"/>
                                        </p:tgtEl>
                                        <p:attrNameLst>
                                          <p:attrName>style.visibility</p:attrName>
                                        </p:attrNameLst>
                                      </p:cBhvr>
                                      <p:to>
                                        <p:strVal val="visible"/>
                                      </p:to>
                                    </p:set>
                                    <p:animEffect transition="in" filter="wipe(up)">
                                      <p:cBhvr>
                                        <p:cTn id="43" dur="500"/>
                                        <p:tgtEl>
                                          <p:spTgt spid="47124"/>
                                        </p:tgtEl>
                                      </p:cBhvr>
                                    </p:animEffect>
                                  </p:childTnLst>
                                </p:cTn>
                              </p:par>
                            </p:childTnLst>
                          </p:cTn>
                        </p:par>
                        <p:par>
                          <p:cTn id="44" fill="hold">
                            <p:stCondLst>
                              <p:cond delay="4500"/>
                            </p:stCondLst>
                            <p:childTnLst>
                              <p:par>
                                <p:cTn id="45" presetID="16" presetClass="entr" presetSubtype="37" fill="hold" grpId="0" nodeType="afterEffect">
                                  <p:stCondLst>
                                    <p:cond delay="0"/>
                                  </p:stCondLst>
                                  <p:childTnLst>
                                    <p:set>
                                      <p:cBhvr>
                                        <p:cTn id="46" dur="1" fill="hold">
                                          <p:stCondLst>
                                            <p:cond delay="0"/>
                                          </p:stCondLst>
                                        </p:cTn>
                                        <p:tgtEl>
                                          <p:spTgt spid="47112"/>
                                        </p:tgtEl>
                                        <p:attrNameLst>
                                          <p:attrName>style.visibility</p:attrName>
                                        </p:attrNameLst>
                                      </p:cBhvr>
                                      <p:to>
                                        <p:strVal val="visible"/>
                                      </p:to>
                                    </p:set>
                                    <p:animEffect transition="in" filter="barn(outVertical)">
                                      <p:cBhvr>
                                        <p:cTn id="47" dur="500"/>
                                        <p:tgtEl>
                                          <p:spTgt spid="47112"/>
                                        </p:tgtEl>
                                      </p:cBhvr>
                                    </p:animEffect>
                                  </p:childTnLst>
                                </p:cTn>
                              </p:par>
                            </p:childTnLst>
                          </p:cTn>
                        </p:par>
                        <p:par>
                          <p:cTn id="48" fill="hold">
                            <p:stCondLst>
                              <p:cond delay="5000"/>
                            </p:stCondLst>
                            <p:childTnLst>
                              <p:par>
                                <p:cTn id="49" presetID="22" presetClass="entr" presetSubtype="1" fill="hold" nodeType="afterEffect">
                                  <p:stCondLst>
                                    <p:cond delay="0"/>
                                  </p:stCondLst>
                                  <p:childTnLst>
                                    <p:set>
                                      <p:cBhvr>
                                        <p:cTn id="50" dur="1" fill="hold">
                                          <p:stCondLst>
                                            <p:cond delay="0"/>
                                          </p:stCondLst>
                                        </p:cTn>
                                        <p:tgtEl>
                                          <p:spTgt spid="47125"/>
                                        </p:tgtEl>
                                        <p:attrNameLst>
                                          <p:attrName>style.visibility</p:attrName>
                                        </p:attrNameLst>
                                      </p:cBhvr>
                                      <p:to>
                                        <p:strVal val="visible"/>
                                      </p:to>
                                    </p:set>
                                    <p:animEffect transition="in" filter="wipe(up)">
                                      <p:cBhvr>
                                        <p:cTn id="51" dur="500"/>
                                        <p:tgtEl>
                                          <p:spTgt spid="47125"/>
                                        </p:tgtEl>
                                      </p:cBhvr>
                                    </p:animEffect>
                                  </p:childTnLst>
                                </p:cTn>
                              </p:par>
                            </p:childTnLst>
                          </p:cTn>
                        </p:par>
                        <p:par>
                          <p:cTn id="52" fill="hold">
                            <p:stCondLst>
                              <p:cond delay="5500"/>
                            </p:stCondLst>
                            <p:childTnLst>
                              <p:par>
                                <p:cTn id="53" presetID="16" presetClass="entr" presetSubtype="37" fill="hold" grpId="0" nodeType="afterEffect">
                                  <p:stCondLst>
                                    <p:cond delay="0"/>
                                  </p:stCondLst>
                                  <p:childTnLst>
                                    <p:set>
                                      <p:cBhvr>
                                        <p:cTn id="54" dur="1" fill="hold">
                                          <p:stCondLst>
                                            <p:cond delay="0"/>
                                          </p:stCondLst>
                                        </p:cTn>
                                        <p:tgtEl>
                                          <p:spTgt spid="47114"/>
                                        </p:tgtEl>
                                        <p:attrNameLst>
                                          <p:attrName>style.visibility</p:attrName>
                                        </p:attrNameLst>
                                      </p:cBhvr>
                                      <p:to>
                                        <p:strVal val="visible"/>
                                      </p:to>
                                    </p:set>
                                    <p:animEffect transition="in" filter="barn(outVertical)">
                                      <p:cBhvr>
                                        <p:cTn id="55" dur="500"/>
                                        <p:tgtEl>
                                          <p:spTgt spid="47114"/>
                                        </p:tgtEl>
                                      </p:cBhvr>
                                    </p:animEffect>
                                  </p:childTnLst>
                                </p:cTn>
                              </p:par>
                            </p:childTnLst>
                          </p:cTn>
                        </p:par>
                        <p:par>
                          <p:cTn id="56" fill="hold">
                            <p:stCondLst>
                              <p:cond delay="6000"/>
                            </p:stCondLst>
                            <p:childTnLst>
                              <p:par>
                                <p:cTn id="57" presetID="22" presetClass="entr" presetSubtype="1" fill="hold" nodeType="afterEffect">
                                  <p:stCondLst>
                                    <p:cond delay="0"/>
                                  </p:stCondLst>
                                  <p:childTnLst>
                                    <p:set>
                                      <p:cBhvr>
                                        <p:cTn id="58" dur="1" fill="hold">
                                          <p:stCondLst>
                                            <p:cond delay="0"/>
                                          </p:stCondLst>
                                        </p:cTn>
                                        <p:tgtEl>
                                          <p:spTgt spid="47118"/>
                                        </p:tgtEl>
                                        <p:attrNameLst>
                                          <p:attrName>style.visibility</p:attrName>
                                        </p:attrNameLst>
                                      </p:cBhvr>
                                      <p:to>
                                        <p:strVal val="visible"/>
                                      </p:to>
                                    </p:set>
                                    <p:animEffect transition="in" filter="wipe(up)">
                                      <p:cBhvr>
                                        <p:cTn id="59" dur="500"/>
                                        <p:tgtEl>
                                          <p:spTgt spid="47118"/>
                                        </p:tgtEl>
                                      </p:cBhvr>
                                    </p:animEffect>
                                  </p:childTnLst>
                                </p:cTn>
                              </p:par>
                            </p:childTnLst>
                          </p:cTn>
                        </p:par>
                        <p:par>
                          <p:cTn id="60" fill="hold">
                            <p:stCondLst>
                              <p:cond delay="6500"/>
                            </p:stCondLst>
                            <p:childTnLst>
                              <p:par>
                                <p:cTn id="61" presetID="22" presetClass="entr" presetSubtype="1" fill="hold" nodeType="afterEffect">
                                  <p:stCondLst>
                                    <p:cond delay="0"/>
                                  </p:stCondLst>
                                  <p:childTnLst>
                                    <p:set>
                                      <p:cBhvr>
                                        <p:cTn id="62" dur="1" fill="hold">
                                          <p:stCondLst>
                                            <p:cond delay="0"/>
                                          </p:stCondLst>
                                        </p:cTn>
                                        <p:tgtEl>
                                          <p:spTgt spid="47119"/>
                                        </p:tgtEl>
                                        <p:attrNameLst>
                                          <p:attrName>style.visibility</p:attrName>
                                        </p:attrNameLst>
                                      </p:cBhvr>
                                      <p:to>
                                        <p:strVal val="visible"/>
                                      </p:to>
                                    </p:set>
                                    <p:animEffect transition="in" filter="wipe(up)">
                                      <p:cBhvr>
                                        <p:cTn id="63" dur="500"/>
                                        <p:tgtEl>
                                          <p:spTgt spid="47119"/>
                                        </p:tgtEl>
                                      </p:cBhvr>
                                    </p:animEffect>
                                  </p:childTnLst>
                                </p:cTn>
                              </p:par>
                            </p:childTnLst>
                          </p:cTn>
                        </p:par>
                        <p:par>
                          <p:cTn id="64" fill="hold">
                            <p:stCondLst>
                              <p:cond delay="7000"/>
                            </p:stCondLst>
                            <p:childTnLst>
                              <p:par>
                                <p:cTn id="65" presetID="22" presetClass="entr" presetSubtype="8" fill="hold" nodeType="afterEffect">
                                  <p:stCondLst>
                                    <p:cond delay="0"/>
                                  </p:stCondLst>
                                  <p:childTnLst>
                                    <p:set>
                                      <p:cBhvr>
                                        <p:cTn id="66" dur="1" fill="hold">
                                          <p:stCondLst>
                                            <p:cond delay="0"/>
                                          </p:stCondLst>
                                        </p:cTn>
                                        <p:tgtEl>
                                          <p:spTgt spid="47108"/>
                                        </p:tgtEl>
                                        <p:attrNameLst>
                                          <p:attrName>style.visibility</p:attrName>
                                        </p:attrNameLst>
                                      </p:cBhvr>
                                      <p:to>
                                        <p:strVal val="visible"/>
                                      </p:to>
                                    </p:set>
                                    <p:animEffect transition="in" filter="wipe(left)">
                                      <p:cBhvr>
                                        <p:cTn id="67" dur="500"/>
                                        <p:tgtEl>
                                          <p:spTgt spid="47108"/>
                                        </p:tgtEl>
                                      </p:cBhvr>
                                    </p:animEffect>
                                  </p:childTnLst>
                                </p:cTn>
                              </p:par>
                            </p:childTnLst>
                          </p:cTn>
                        </p:par>
                        <p:par>
                          <p:cTn id="68" fill="hold">
                            <p:stCondLst>
                              <p:cond delay="7500"/>
                            </p:stCondLst>
                            <p:childTnLst>
                              <p:par>
                                <p:cTn id="69" presetID="22" presetClass="entr" presetSubtype="2" fill="hold" nodeType="afterEffect">
                                  <p:stCondLst>
                                    <p:cond delay="0"/>
                                  </p:stCondLst>
                                  <p:childTnLst>
                                    <p:set>
                                      <p:cBhvr>
                                        <p:cTn id="70" dur="1" fill="hold">
                                          <p:stCondLst>
                                            <p:cond delay="0"/>
                                          </p:stCondLst>
                                        </p:cTn>
                                        <p:tgtEl>
                                          <p:spTgt spid="47121"/>
                                        </p:tgtEl>
                                        <p:attrNameLst>
                                          <p:attrName>style.visibility</p:attrName>
                                        </p:attrNameLst>
                                      </p:cBhvr>
                                      <p:to>
                                        <p:strVal val="visible"/>
                                      </p:to>
                                    </p:set>
                                    <p:animEffect transition="in" filter="wipe(right)">
                                      <p:cBhvr>
                                        <p:cTn id="71" dur="500"/>
                                        <p:tgtEl>
                                          <p:spTgt spid="47121"/>
                                        </p:tgtEl>
                                      </p:cBhvr>
                                    </p:animEffect>
                                  </p:childTnLst>
                                </p:cTn>
                              </p:par>
                            </p:childTnLst>
                          </p:cTn>
                        </p:par>
                        <p:par>
                          <p:cTn id="72" fill="hold">
                            <p:stCondLst>
                              <p:cond delay="8000"/>
                            </p:stCondLst>
                            <p:childTnLst>
                              <p:par>
                                <p:cTn id="73" presetID="16" presetClass="entr" presetSubtype="21" fill="hold" grpId="0" nodeType="afterEffect">
                                  <p:stCondLst>
                                    <p:cond delay="0"/>
                                  </p:stCondLst>
                                  <p:childTnLst>
                                    <p:set>
                                      <p:cBhvr>
                                        <p:cTn id="74" dur="1" fill="hold">
                                          <p:stCondLst>
                                            <p:cond delay="0"/>
                                          </p:stCondLst>
                                        </p:cTn>
                                        <p:tgtEl>
                                          <p:spTgt spid="47117"/>
                                        </p:tgtEl>
                                        <p:attrNameLst>
                                          <p:attrName>style.visibility</p:attrName>
                                        </p:attrNameLst>
                                      </p:cBhvr>
                                      <p:to>
                                        <p:strVal val="visible"/>
                                      </p:to>
                                    </p:set>
                                    <p:animEffect transition="in" filter="barn(inVertical)">
                                      <p:cBhvr>
                                        <p:cTn id="75" dur="500"/>
                                        <p:tgtEl>
                                          <p:spTgt spid="47117"/>
                                        </p:tgtEl>
                                      </p:cBhvr>
                                    </p:animEffect>
                                  </p:childTnLst>
                                </p:cTn>
                              </p:par>
                            </p:childTnLst>
                          </p:cTn>
                        </p:par>
                        <p:par>
                          <p:cTn id="76" fill="hold">
                            <p:stCondLst>
                              <p:cond delay="8500"/>
                            </p:stCondLst>
                            <p:childTnLst>
                              <p:par>
                                <p:cTn id="77" presetID="23" presetClass="entr" presetSubtype="32" fill="hold" grpId="0" nodeType="afterEffect">
                                  <p:stCondLst>
                                    <p:cond delay="0"/>
                                  </p:stCondLst>
                                  <p:childTnLst>
                                    <p:set>
                                      <p:cBhvr>
                                        <p:cTn id="78" dur="1" fill="hold">
                                          <p:stCondLst>
                                            <p:cond delay="0"/>
                                          </p:stCondLst>
                                        </p:cTn>
                                        <p:tgtEl>
                                          <p:spTgt spid="47120"/>
                                        </p:tgtEl>
                                        <p:attrNameLst>
                                          <p:attrName>style.visibility</p:attrName>
                                        </p:attrNameLst>
                                      </p:cBhvr>
                                      <p:to>
                                        <p:strVal val="visible"/>
                                      </p:to>
                                    </p:set>
                                    <p:anim calcmode="lin" valueType="num">
                                      <p:cBhvr>
                                        <p:cTn id="79" dur="500" fill="hold"/>
                                        <p:tgtEl>
                                          <p:spTgt spid="47120"/>
                                        </p:tgtEl>
                                        <p:attrNameLst>
                                          <p:attrName>ppt_w</p:attrName>
                                        </p:attrNameLst>
                                      </p:cBhvr>
                                      <p:tavLst>
                                        <p:tav tm="0">
                                          <p:val>
                                            <p:strVal val="4*#ppt_w"/>
                                          </p:val>
                                        </p:tav>
                                        <p:tav tm="100000">
                                          <p:val>
                                            <p:strVal val="#ppt_w"/>
                                          </p:val>
                                        </p:tav>
                                      </p:tavLst>
                                    </p:anim>
                                    <p:anim calcmode="lin" valueType="num">
                                      <p:cBhvr>
                                        <p:cTn id="80" dur="500" fill="hold"/>
                                        <p:tgtEl>
                                          <p:spTgt spid="47120"/>
                                        </p:tgtEl>
                                        <p:attrNameLst>
                                          <p:attrName>ppt_h</p:attrName>
                                        </p:attrNameLst>
                                      </p:cBhvr>
                                      <p:tavLst>
                                        <p:tav tm="0">
                                          <p:val>
                                            <p:strVal val="4*#ppt_h"/>
                                          </p:val>
                                        </p:tav>
                                        <p:tav tm="100000">
                                          <p:val>
                                            <p:strVal val="#ppt_h"/>
                                          </p:val>
                                        </p:tav>
                                      </p:tavLst>
                                    </p:anim>
                                  </p:childTnLst>
                                </p:cTn>
                              </p:par>
                            </p:childTnLst>
                          </p:cTn>
                        </p:par>
                        <p:par>
                          <p:cTn id="81" fill="hold">
                            <p:stCondLst>
                              <p:cond delay="9000"/>
                            </p:stCondLst>
                            <p:childTnLst>
                              <p:par>
                                <p:cTn id="82" presetID="23" presetClass="entr" presetSubtype="32" fill="hold" grpId="0" nodeType="afterEffect">
                                  <p:stCondLst>
                                    <p:cond delay="1000"/>
                                  </p:stCondLst>
                                  <p:childTnLst>
                                    <p:set>
                                      <p:cBhvr>
                                        <p:cTn id="83" dur="1" fill="hold">
                                          <p:stCondLst>
                                            <p:cond delay="0"/>
                                          </p:stCondLst>
                                        </p:cTn>
                                        <p:tgtEl>
                                          <p:spTgt spid="47122"/>
                                        </p:tgtEl>
                                        <p:attrNameLst>
                                          <p:attrName>style.visibility</p:attrName>
                                        </p:attrNameLst>
                                      </p:cBhvr>
                                      <p:to>
                                        <p:strVal val="visible"/>
                                      </p:to>
                                    </p:set>
                                    <p:anim calcmode="lin" valueType="num">
                                      <p:cBhvr>
                                        <p:cTn id="84" dur="500" fill="hold"/>
                                        <p:tgtEl>
                                          <p:spTgt spid="47122"/>
                                        </p:tgtEl>
                                        <p:attrNameLst>
                                          <p:attrName>ppt_w</p:attrName>
                                        </p:attrNameLst>
                                      </p:cBhvr>
                                      <p:tavLst>
                                        <p:tav tm="0">
                                          <p:val>
                                            <p:strVal val="4*#ppt_w"/>
                                          </p:val>
                                        </p:tav>
                                        <p:tav tm="100000">
                                          <p:val>
                                            <p:strVal val="#ppt_w"/>
                                          </p:val>
                                        </p:tav>
                                      </p:tavLst>
                                    </p:anim>
                                    <p:anim calcmode="lin" valueType="num">
                                      <p:cBhvr>
                                        <p:cTn id="85" dur="500" fill="hold"/>
                                        <p:tgtEl>
                                          <p:spTgt spid="47122"/>
                                        </p:tgtEl>
                                        <p:attrNameLst>
                                          <p:attrName>ppt_h</p:attrName>
                                        </p:attrNameLst>
                                      </p:cBhvr>
                                      <p:tavLst>
                                        <p:tav tm="0">
                                          <p:val>
                                            <p:strVal val="4*#ppt_h"/>
                                          </p:val>
                                        </p:tav>
                                        <p:tav tm="100000">
                                          <p:val>
                                            <p:strVal val="#ppt_h"/>
                                          </p:val>
                                        </p:tav>
                                      </p:tavLst>
                                    </p:anim>
                                  </p:childTnLst>
                                </p:cTn>
                              </p:par>
                            </p:childTnLst>
                          </p:cTn>
                        </p:par>
                        <p:par>
                          <p:cTn id="86" fill="hold">
                            <p:stCondLst>
                              <p:cond delay="10500"/>
                            </p:stCondLst>
                            <p:childTnLst>
                              <p:par>
                                <p:cTn id="87" presetID="23" presetClass="entr" presetSubtype="32" fill="hold" grpId="0" nodeType="afterEffect">
                                  <p:stCondLst>
                                    <p:cond delay="1000"/>
                                  </p:stCondLst>
                                  <p:childTnLst>
                                    <p:set>
                                      <p:cBhvr>
                                        <p:cTn id="88" dur="1" fill="hold">
                                          <p:stCondLst>
                                            <p:cond delay="0"/>
                                          </p:stCondLst>
                                        </p:cTn>
                                        <p:tgtEl>
                                          <p:spTgt spid="47123"/>
                                        </p:tgtEl>
                                        <p:attrNameLst>
                                          <p:attrName>style.visibility</p:attrName>
                                        </p:attrNameLst>
                                      </p:cBhvr>
                                      <p:to>
                                        <p:strVal val="visible"/>
                                      </p:to>
                                    </p:set>
                                    <p:anim calcmode="lin" valueType="num">
                                      <p:cBhvr>
                                        <p:cTn id="89" dur="500" fill="hold"/>
                                        <p:tgtEl>
                                          <p:spTgt spid="47123"/>
                                        </p:tgtEl>
                                        <p:attrNameLst>
                                          <p:attrName>ppt_w</p:attrName>
                                        </p:attrNameLst>
                                      </p:cBhvr>
                                      <p:tavLst>
                                        <p:tav tm="0">
                                          <p:val>
                                            <p:strVal val="4*#ppt_w"/>
                                          </p:val>
                                        </p:tav>
                                        <p:tav tm="100000">
                                          <p:val>
                                            <p:strVal val="#ppt_w"/>
                                          </p:val>
                                        </p:tav>
                                      </p:tavLst>
                                    </p:anim>
                                    <p:anim calcmode="lin" valueType="num">
                                      <p:cBhvr>
                                        <p:cTn id="90" dur="500" fill="hold"/>
                                        <p:tgtEl>
                                          <p:spTgt spid="4712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ldLvl="0" animBg="1"/>
      <p:bldP spid="47110" grpId="0" bldLvl="0" animBg="1"/>
      <p:bldP spid="47111" grpId="0" bldLvl="0" animBg="1"/>
      <p:bldP spid="47112" grpId="0" bldLvl="0" animBg="1"/>
      <p:bldP spid="47113" grpId="0" bldLvl="0" animBg="1"/>
      <p:bldP spid="47114" grpId="0" bldLvl="0" animBg="1"/>
      <p:bldP spid="47117" grpId="0" bldLvl="0" animBg="1"/>
      <p:bldP spid="47120" grpId="0" bldLvl="0" animBg="1"/>
      <p:bldP spid="47122" grpId="0" bldLvl="0" animBg="1"/>
      <p:bldP spid="47123"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文本框 48129"/>
          <p:cNvSpPr txBox="1"/>
          <p:nvPr/>
        </p:nvSpPr>
        <p:spPr>
          <a:xfrm>
            <a:off x="2057400" y="685800"/>
            <a:ext cx="8610600" cy="722313"/>
          </a:xfrm>
          <a:prstGeom prst="rect">
            <a:avLst/>
          </a:prstGeom>
          <a:solidFill>
            <a:schemeClr val="bg1"/>
          </a:solidFill>
          <a:ln w="9525">
            <a:noFill/>
          </a:ln>
        </p:spPr>
        <p:txBody>
          <a:bodyPr>
            <a:spAutoFit/>
          </a:bodyPr>
          <a:p>
            <a:pPr marR="0" defTabSz="914400">
              <a:buClr>
                <a:srgbClr val="00FF99"/>
              </a:buClr>
              <a:buSzTx/>
              <a:buFont typeface="Wingdings" panose="05000000000000000000" pitchFamily="2" charset="2"/>
              <a:buChar char="q"/>
            </a:pPr>
            <a:r>
              <a:rPr kumimoji="0" lang="en-US" altLang="zh-CN" sz="4100" kern="1200" cap="none" spc="0" normalizeH="0" baseline="0" noProof="1" dirty="0">
                <a:solidFill>
                  <a:srgbClr val="006600"/>
                </a:solidFill>
                <a:effectLst>
                  <a:outerShdw blurRad="38100" dist="38100" dir="2700000">
                    <a:srgbClr val="C0C0C0"/>
                  </a:outerShdw>
                </a:effectLst>
                <a:latin typeface="隶书" panose="02010509060101010101" pitchFamily="49" charset="-122"/>
                <a:ea typeface="隶书" panose="02010509060101010101" pitchFamily="49" charset="-122"/>
                <a:cs typeface="+mn-cs"/>
              </a:rPr>
              <a:t> </a:t>
            </a:r>
            <a:r>
              <a:rPr kumimoji="0" lang="zh-CN" altLang="en-US" sz="4100" kern="1200" cap="none" spc="0" normalizeH="0" baseline="0" noProof="1" dirty="0">
                <a:solidFill>
                  <a:srgbClr val="006600"/>
                </a:solidFill>
                <a:effectLst>
                  <a:outerShdw blurRad="38100" dist="38100" dir="2700000">
                    <a:srgbClr val="C0C0C0"/>
                  </a:outerShdw>
                </a:effectLst>
                <a:latin typeface="隶书" panose="02010509060101010101" pitchFamily="49" charset="-122"/>
                <a:ea typeface="隶书" panose="02010509060101010101" pitchFamily="49" charset="-122"/>
                <a:cs typeface="+mn-cs"/>
              </a:rPr>
              <a:t>实践形成了社会生活的基本领域</a:t>
            </a:r>
            <a:endParaRPr kumimoji="0" lang="zh-CN" altLang="en-US" sz="4100" kern="1200" cap="none" spc="0" normalizeH="0" baseline="0" noProof="1">
              <a:solidFill>
                <a:srgbClr val="006600"/>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sp>
        <p:nvSpPr>
          <p:cNvPr id="48131" name="矩形 48130"/>
          <p:cNvSpPr/>
          <p:nvPr/>
        </p:nvSpPr>
        <p:spPr>
          <a:xfrm>
            <a:off x="3649663" y="1916113"/>
            <a:ext cx="3886200" cy="979488"/>
          </a:xfrm>
          <a:prstGeom prst="rect">
            <a:avLst/>
          </a:prstGeom>
          <a:solidFill>
            <a:srgbClr val="009999"/>
          </a:solidFill>
          <a:ln w="57150" cap="flat" cmpd="sng">
            <a:solidFill>
              <a:srgbClr val="996633"/>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制造物质</a:t>
            </a:r>
            <a:endParaRPr kumimoji="0" lang="zh-CN" altLang="en-US" sz="30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生活资料的实践</a:t>
            </a:r>
            <a:endParaRPr kumimoji="0" lang="zh-CN" altLang="en-US" sz="30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48132" name="直接连接符 48131"/>
          <p:cNvSpPr/>
          <p:nvPr/>
        </p:nvSpPr>
        <p:spPr>
          <a:xfrm>
            <a:off x="3200400" y="2590800"/>
            <a:ext cx="0" cy="2286000"/>
          </a:xfrm>
          <a:prstGeom prst="line">
            <a:avLst/>
          </a:prstGeom>
          <a:ln w="57150" cap="flat" cmpd="sng">
            <a:solidFill>
              <a:srgbClr val="996633"/>
            </a:solidFill>
            <a:prstDash val="solid"/>
            <a:round/>
            <a:headEnd type="none" w="med" len="med"/>
            <a:tailEnd type="none" w="med" len="med"/>
          </a:ln>
        </p:spPr>
      </p:sp>
      <p:sp>
        <p:nvSpPr>
          <p:cNvPr id="48133" name="直接连接符 48132"/>
          <p:cNvSpPr/>
          <p:nvPr/>
        </p:nvSpPr>
        <p:spPr>
          <a:xfrm>
            <a:off x="3200400" y="2590800"/>
            <a:ext cx="381000" cy="0"/>
          </a:xfrm>
          <a:prstGeom prst="line">
            <a:avLst/>
          </a:prstGeom>
          <a:ln w="57150" cap="flat" cmpd="sng">
            <a:solidFill>
              <a:srgbClr val="996633"/>
            </a:solidFill>
            <a:prstDash val="solid"/>
            <a:round/>
            <a:headEnd type="none" w="med" len="med"/>
            <a:tailEnd type="none" w="med" len="med"/>
          </a:ln>
        </p:spPr>
      </p:sp>
      <p:sp>
        <p:nvSpPr>
          <p:cNvPr id="48134" name="直接连接符 48133"/>
          <p:cNvSpPr/>
          <p:nvPr/>
        </p:nvSpPr>
        <p:spPr>
          <a:xfrm>
            <a:off x="2819400" y="3657600"/>
            <a:ext cx="381000" cy="0"/>
          </a:xfrm>
          <a:prstGeom prst="line">
            <a:avLst/>
          </a:prstGeom>
          <a:ln w="57150" cap="flat" cmpd="sng">
            <a:solidFill>
              <a:schemeClr val="tx1"/>
            </a:solidFill>
            <a:prstDash val="solid"/>
            <a:round/>
            <a:headEnd type="none" w="med" len="med"/>
            <a:tailEnd type="none" w="med" len="med"/>
          </a:ln>
        </p:spPr>
      </p:sp>
      <p:sp>
        <p:nvSpPr>
          <p:cNvPr id="48135" name="直接连接符 48134"/>
          <p:cNvSpPr/>
          <p:nvPr/>
        </p:nvSpPr>
        <p:spPr>
          <a:xfrm>
            <a:off x="3200400" y="4876800"/>
            <a:ext cx="403225" cy="0"/>
          </a:xfrm>
          <a:prstGeom prst="line">
            <a:avLst/>
          </a:prstGeom>
          <a:ln w="57150" cap="flat" cmpd="sng">
            <a:solidFill>
              <a:srgbClr val="996633"/>
            </a:solidFill>
            <a:prstDash val="solid"/>
            <a:round/>
            <a:headEnd type="none" w="med" len="med"/>
            <a:tailEnd type="none" w="med" len="med"/>
          </a:ln>
        </p:spPr>
      </p:sp>
      <p:sp>
        <p:nvSpPr>
          <p:cNvPr id="48136" name="矩形 48135"/>
          <p:cNvSpPr/>
          <p:nvPr/>
        </p:nvSpPr>
        <p:spPr>
          <a:xfrm>
            <a:off x="3649663" y="4437063"/>
            <a:ext cx="3886200" cy="979488"/>
          </a:xfrm>
          <a:prstGeom prst="rect">
            <a:avLst/>
          </a:prstGeom>
          <a:solidFill>
            <a:srgbClr val="009999"/>
          </a:solidFill>
          <a:ln w="57150" cap="flat" cmpd="sng">
            <a:solidFill>
              <a:srgbClr val="996633"/>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创造精神文化的实践</a:t>
            </a:r>
            <a:endParaRPr kumimoji="0" lang="zh-CN" altLang="en-US" sz="30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48137" name="任意多边形 48136"/>
          <p:cNvSpPr/>
          <p:nvPr/>
        </p:nvSpPr>
        <p:spPr>
          <a:xfrm>
            <a:off x="7620000" y="2209800"/>
            <a:ext cx="685800" cy="3810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noFill/>
          </a:ln>
        </p:spPr>
        <p:txBody>
          <a:bodyPr/>
          <a:p>
            <a:endParaRPr lang="zh-CN" altLang="en-US"/>
          </a:p>
        </p:txBody>
      </p:sp>
      <p:sp>
        <p:nvSpPr>
          <p:cNvPr id="48138" name="任意多边形 48137"/>
          <p:cNvSpPr/>
          <p:nvPr/>
        </p:nvSpPr>
        <p:spPr>
          <a:xfrm>
            <a:off x="7696200" y="4800600"/>
            <a:ext cx="609600" cy="3810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noFill/>
          </a:ln>
        </p:spPr>
        <p:txBody>
          <a:bodyPr/>
          <a:p>
            <a:endParaRPr lang="zh-CN" altLang="en-US"/>
          </a:p>
        </p:txBody>
      </p:sp>
      <p:sp>
        <p:nvSpPr>
          <p:cNvPr id="48139" name="矩形 48138"/>
          <p:cNvSpPr/>
          <p:nvPr/>
        </p:nvSpPr>
        <p:spPr>
          <a:xfrm>
            <a:off x="8382000" y="2133600"/>
            <a:ext cx="1676400" cy="533400"/>
          </a:xfrm>
          <a:prstGeom prst="rect">
            <a:avLst/>
          </a:prstGeom>
          <a:solidFill>
            <a:schemeClr val="accent1"/>
          </a:solidFill>
          <a:ln w="57150" cap="flat" cmpd="sng">
            <a:solidFill>
              <a:srgbClr val="996633"/>
            </a:solidFill>
            <a:prstDash val="solid"/>
            <a:miter/>
            <a:headEnd type="none" w="med" len="med"/>
            <a:tailEnd type="none" w="med" len="med"/>
          </a:ln>
        </p:spPr>
        <p:txBody>
          <a:bodyPr wrap="none" anchor="ctr"/>
          <a:p>
            <a:r>
              <a:rPr lang="zh-CN" altLang="en-US" sz="2400" dirty="0">
                <a:solidFill>
                  <a:srgbClr val="003399"/>
                </a:solidFill>
                <a:latin typeface="楷体_GB2312" pitchFamily="49" charset="-122"/>
                <a:ea typeface="楷体_GB2312" pitchFamily="49" charset="-122"/>
              </a:rPr>
              <a:t>物质生活</a:t>
            </a:r>
            <a:endParaRPr lang="zh-CN" altLang="en-US" sz="2400">
              <a:solidFill>
                <a:srgbClr val="003399"/>
              </a:solidFill>
              <a:latin typeface="楷体_GB2312" pitchFamily="49" charset="-122"/>
              <a:ea typeface="楷体_GB2312" pitchFamily="49" charset="-122"/>
            </a:endParaRPr>
          </a:p>
        </p:txBody>
      </p:sp>
      <p:sp>
        <p:nvSpPr>
          <p:cNvPr id="48140" name="矩形 48139"/>
          <p:cNvSpPr/>
          <p:nvPr/>
        </p:nvSpPr>
        <p:spPr>
          <a:xfrm>
            <a:off x="8523288" y="4724400"/>
            <a:ext cx="1533525" cy="533400"/>
          </a:xfrm>
          <a:prstGeom prst="rect">
            <a:avLst/>
          </a:prstGeom>
          <a:solidFill>
            <a:schemeClr val="accent1"/>
          </a:solidFill>
          <a:ln w="57150" cap="flat" cmpd="sng">
            <a:solidFill>
              <a:srgbClr val="996633"/>
            </a:solidFill>
            <a:prstDash val="solid"/>
            <a:miter/>
            <a:headEnd type="none" w="med" len="med"/>
            <a:tailEnd type="none" w="med" len="med"/>
          </a:ln>
        </p:spPr>
        <p:txBody>
          <a:bodyPr wrap="none" anchor="ctr"/>
          <a:p>
            <a:r>
              <a:rPr lang="zh-CN" altLang="en-US" sz="2400" dirty="0">
                <a:solidFill>
                  <a:srgbClr val="003399"/>
                </a:solidFill>
                <a:latin typeface="楷体_GB2312" pitchFamily="49" charset="-122"/>
                <a:ea typeface="楷体_GB2312" pitchFamily="49" charset="-122"/>
              </a:rPr>
              <a:t>精神生活</a:t>
            </a:r>
            <a:endParaRPr lang="zh-CN" altLang="en-US" sz="2400">
              <a:solidFill>
                <a:srgbClr val="003399"/>
              </a:solidFill>
              <a:latin typeface="楷体_GB2312" pitchFamily="49" charset="-122"/>
              <a:ea typeface="楷体_GB2312" pitchFamily="49" charset="-122"/>
            </a:endParaRPr>
          </a:p>
        </p:txBody>
      </p:sp>
      <p:sp>
        <p:nvSpPr>
          <p:cNvPr id="48141" name="椭圆 48140"/>
          <p:cNvSpPr/>
          <p:nvPr/>
        </p:nvSpPr>
        <p:spPr>
          <a:xfrm>
            <a:off x="1981200" y="2362200"/>
            <a:ext cx="838200" cy="2819400"/>
          </a:xfrm>
          <a:prstGeom prst="ellipse">
            <a:avLst/>
          </a:prstGeom>
          <a:solidFill>
            <a:schemeClr val="accent2"/>
          </a:soli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chemeClr val="accent2"/>
            </a:extrusionClr>
          </a:sp3d>
        </p:spPr>
        <p:txBody>
          <a:bodyPr wrap="none" anchor="ctr">
            <a:flatTx/>
          </a:bodyPr>
          <a:p>
            <a:pPr marL="0" marR="0" indent="0" algn="l" defTabSz="914400" rtl="0" eaLnBrk="1" fontAlgn="base" latinLnBrk="0" hangingPunct="1">
              <a:lnSpc>
                <a:spcPct val="100000"/>
              </a:lnSpc>
              <a:spcBef>
                <a:spcPct val="0"/>
              </a:spcBef>
              <a:spcAft>
                <a:spcPct val="0"/>
              </a:spcAft>
              <a:buClrTx/>
              <a:buSzTx/>
              <a:buFontTx/>
              <a:buNone/>
            </a:pPr>
            <a:endParaRPr kumimoji="0" lang="en-US" altLang="zh-CN" sz="3800" b="0" i="0" u="none" strike="noStrike" kern="1200" cap="none" spc="0" normalizeH="0" baseline="0" noProof="1" dirty="0">
              <a:solidFill>
                <a:schemeClr val="tx1"/>
              </a:solidFill>
              <a:effectLst>
                <a:outerShdw blurRad="38100" dist="38100" dir="2700000">
                  <a:srgbClr val="000000"/>
                </a:outerShdw>
              </a:effectLst>
              <a:latin typeface="华文隶书" panose="02010800040101010101" pitchFamily="2" charset="-122"/>
              <a:ea typeface="华文隶书" panose="020108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华文隶书" panose="02010800040101010101" pitchFamily="2" charset="-122"/>
                <a:ea typeface="华文隶书" panose="02010800040101010101" pitchFamily="2" charset="-122"/>
                <a:cs typeface="+mn-cs"/>
              </a:rPr>
              <a:t>实</a:t>
            </a:r>
            <a:endPar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华文隶书" panose="02010800040101010101" pitchFamily="2" charset="-122"/>
              <a:ea typeface="华文隶书" panose="020108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华文隶书" panose="02010800040101010101" pitchFamily="2" charset="-122"/>
              <a:ea typeface="华文隶书" panose="020108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华文隶书" panose="02010800040101010101" pitchFamily="2" charset="-122"/>
                <a:ea typeface="华文隶书" panose="02010800040101010101" pitchFamily="2" charset="-122"/>
                <a:cs typeface="+mn-cs"/>
              </a:rPr>
              <a:t>践</a:t>
            </a:r>
            <a:endPar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华文隶书" panose="02010800040101010101" pitchFamily="2" charset="-122"/>
              <a:ea typeface="华文隶书" panose="020108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华文隶书" panose="02010800040101010101" pitchFamily="2" charset="-122"/>
              <a:ea typeface="华文隶书" panose="02010800040101010101" pitchFamily="2" charset="-122"/>
              <a:cs typeface="+mn-cs"/>
            </a:endParaRPr>
          </a:p>
        </p:txBody>
      </p:sp>
      <p:sp>
        <p:nvSpPr>
          <p:cNvPr id="48142" name="直接连接符 48141"/>
          <p:cNvSpPr/>
          <p:nvPr/>
        </p:nvSpPr>
        <p:spPr>
          <a:xfrm>
            <a:off x="3200400" y="3657600"/>
            <a:ext cx="457200" cy="0"/>
          </a:xfrm>
          <a:prstGeom prst="line">
            <a:avLst/>
          </a:prstGeom>
          <a:ln w="57150" cap="flat" cmpd="sng">
            <a:solidFill>
              <a:srgbClr val="996633"/>
            </a:solidFill>
            <a:prstDash val="solid"/>
            <a:round/>
            <a:headEnd type="none" w="med" len="med"/>
            <a:tailEnd type="none" w="med" len="med"/>
          </a:ln>
        </p:spPr>
      </p:sp>
      <p:sp>
        <p:nvSpPr>
          <p:cNvPr id="48143" name="矩形 48142"/>
          <p:cNvSpPr/>
          <p:nvPr/>
        </p:nvSpPr>
        <p:spPr>
          <a:xfrm>
            <a:off x="3657600" y="3141663"/>
            <a:ext cx="3810000" cy="979488"/>
          </a:xfrm>
          <a:prstGeom prst="rect">
            <a:avLst/>
          </a:prstGeom>
          <a:solidFill>
            <a:srgbClr val="009999"/>
          </a:solidFill>
          <a:ln w="57150" cap="flat" cmpd="sng">
            <a:solidFill>
              <a:srgbClr val="996633"/>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创立和改造</a:t>
            </a:r>
            <a:endParaRPr kumimoji="0" lang="zh-CN" altLang="en-US" sz="30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社会关系的实践</a:t>
            </a:r>
            <a:endParaRPr kumimoji="0" lang="zh-CN" altLang="en-US" sz="30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48144" name="任意多边形 48143"/>
          <p:cNvSpPr/>
          <p:nvPr/>
        </p:nvSpPr>
        <p:spPr>
          <a:xfrm>
            <a:off x="7620000" y="3433763"/>
            <a:ext cx="762000" cy="3810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noFill/>
          </a:ln>
        </p:spPr>
        <p:txBody>
          <a:bodyPr/>
          <a:p>
            <a:endParaRPr lang="zh-CN" altLang="en-US"/>
          </a:p>
        </p:txBody>
      </p:sp>
      <p:sp>
        <p:nvSpPr>
          <p:cNvPr id="48145" name="矩形 48144"/>
          <p:cNvSpPr/>
          <p:nvPr/>
        </p:nvSpPr>
        <p:spPr>
          <a:xfrm>
            <a:off x="8458200" y="3357563"/>
            <a:ext cx="1598613" cy="533400"/>
          </a:xfrm>
          <a:prstGeom prst="rect">
            <a:avLst/>
          </a:prstGeom>
          <a:solidFill>
            <a:schemeClr val="accent1"/>
          </a:solidFill>
          <a:ln w="57150" cap="flat" cmpd="sng">
            <a:solidFill>
              <a:srgbClr val="996633"/>
            </a:solidFill>
            <a:prstDash val="solid"/>
            <a:miter/>
            <a:headEnd type="none" w="med" len="med"/>
            <a:tailEnd type="none" w="med" len="med"/>
          </a:ln>
        </p:spPr>
        <p:txBody>
          <a:bodyPr wrap="none" anchor="ctr"/>
          <a:p>
            <a:r>
              <a:rPr lang="zh-CN" altLang="en-US" sz="2400" dirty="0">
                <a:solidFill>
                  <a:srgbClr val="003399"/>
                </a:solidFill>
                <a:latin typeface="楷体_GB2312" pitchFamily="49" charset="-122"/>
                <a:ea typeface="楷体_GB2312" pitchFamily="49" charset="-122"/>
              </a:rPr>
              <a:t>政治生活</a:t>
            </a:r>
            <a:endParaRPr lang="zh-CN" altLang="en-US" sz="2400">
              <a:solidFill>
                <a:srgbClr val="003399"/>
              </a:solidFill>
              <a:latin typeface="楷体_GB2312" pitchFamily="49" charset="-122"/>
              <a:ea typeface="楷体_GB2312" pitchFamily="49"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p:cTn id="7" dur="500" fill="hold"/>
                                        <p:tgtEl>
                                          <p:spTgt spid="48130"/>
                                        </p:tgtEl>
                                        <p:attrNameLst>
                                          <p:attrName>ppt_x</p:attrName>
                                        </p:attrNameLst>
                                      </p:cBhvr>
                                      <p:tavLst>
                                        <p:tav tm="0">
                                          <p:val>
                                            <p:strVal val="#ppt_x-#ppt_w/2"/>
                                          </p:val>
                                        </p:tav>
                                        <p:tav tm="100000">
                                          <p:val>
                                            <p:strVal val="#ppt_x"/>
                                          </p:val>
                                        </p:tav>
                                      </p:tavLst>
                                    </p:anim>
                                    <p:anim calcmode="lin" valueType="num">
                                      <p:cBhvr>
                                        <p:cTn id="8" dur="500" fill="hold"/>
                                        <p:tgtEl>
                                          <p:spTgt spid="48130"/>
                                        </p:tgtEl>
                                        <p:attrNameLst>
                                          <p:attrName>ppt_y</p:attrName>
                                        </p:attrNameLst>
                                      </p:cBhvr>
                                      <p:tavLst>
                                        <p:tav tm="0">
                                          <p:val>
                                            <p:strVal val="#ppt_y"/>
                                          </p:val>
                                        </p:tav>
                                        <p:tav tm="100000">
                                          <p:val>
                                            <p:strVal val="#ppt_y"/>
                                          </p:val>
                                        </p:tav>
                                      </p:tavLst>
                                    </p:anim>
                                    <p:anim calcmode="lin" valueType="num">
                                      <p:cBhvr>
                                        <p:cTn id="9" dur="500" fill="hold"/>
                                        <p:tgtEl>
                                          <p:spTgt spid="48130"/>
                                        </p:tgtEl>
                                        <p:attrNameLst>
                                          <p:attrName>ppt_w</p:attrName>
                                        </p:attrNameLst>
                                      </p:cBhvr>
                                      <p:tavLst>
                                        <p:tav tm="0">
                                          <p:val>
                                            <p:fltVal val="0.000000"/>
                                          </p:val>
                                        </p:tav>
                                        <p:tav tm="100000">
                                          <p:val>
                                            <p:strVal val="#ppt_w"/>
                                          </p:val>
                                        </p:tav>
                                      </p:tavLst>
                                    </p:anim>
                                    <p:anim calcmode="lin" valueType="num">
                                      <p:cBhvr>
                                        <p:cTn id="10" dur="500" fill="hold"/>
                                        <p:tgtEl>
                                          <p:spTgt spid="4813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48141"/>
                                        </p:tgtEl>
                                        <p:attrNameLst>
                                          <p:attrName>style.visibility</p:attrName>
                                        </p:attrNameLst>
                                      </p:cBhvr>
                                      <p:to>
                                        <p:strVal val="visible"/>
                                      </p:to>
                                    </p:set>
                                    <p:animEffect transition="in" filter="slide(fromLeft)">
                                      <p:cBhvr>
                                        <p:cTn id="14" dur="500"/>
                                        <p:tgtEl>
                                          <p:spTgt spid="4814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8134"/>
                                        </p:tgtEl>
                                        <p:attrNameLst>
                                          <p:attrName>style.visibility</p:attrName>
                                        </p:attrNameLst>
                                      </p:cBhvr>
                                      <p:to>
                                        <p:strVal val="visible"/>
                                      </p:to>
                                    </p:set>
                                    <p:animEffect transition="in" filter="wipe(left)">
                                      <p:cBhvr>
                                        <p:cTn id="18" dur="500"/>
                                        <p:tgtEl>
                                          <p:spTgt spid="48134"/>
                                        </p:tgtEl>
                                      </p:cBhvr>
                                    </p:animEffect>
                                  </p:childTnLst>
                                </p:cTn>
                              </p:par>
                            </p:childTnLst>
                          </p:cTn>
                        </p:par>
                        <p:par>
                          <p:cTn id="19" fill="hold">
                            <p:stCondLst>
                              <p:cond delay="1500"/>
                            </p:stCondLst>
                            <p:childTnLst>
                              <p:par>
                                <p:cTn id="20" presetID="16" presetClass="entr" presetSubtype="26" fill="hold" nodeType="afterEffect">
                                  <p:stCondLst>
                                    <p:cond delay="0"/>
                                  </p:stCondLst>
                                  <p:childTnLst>
                                    <p:set>
                                      <p:cBhvr>
                                        <p:cTn id="21" dur="1" fill="hold">
                                          <p:stCondLst>
                                            <p:cond delay="0"/>
                                          </p:stCondLst>
                                        </p:cTn>
                                        <p:tgtEl>
                                          <p:spTgt spid="48132"/>
                                        </p:tgtEl>
                                        <p:attrNameLst>
                                          <p:attrName>style.visibility</p:attrName>
                                        </p:attrNameLst>
                                      </p:cBhvr>
                                      <p:to>
                                        <p:strVal val="visible"/>
                                      </p:to>
                                    </p:set>
                                    <p:animEffect transition="in" filter="barn(inHorizontal)">
                                      <p:cBhvr>
                                        <p:cTn id="22" dur="500"/>
                                        <p:tgtEl>
                                          <p:spTgt spid="4813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8133"/>
                                        </p:tgtEl>
                                        <p:attrNameLst>
                                          <p:attrName>style.visibility</p:attrName>
                                        </p:attrNameLst>
                                      </p:cBhvr>
                                      <p:to>
                                        <p:strVal val="visible"/>
                                      </p:to>
                                    </p:set>
                                    <p:animEffect transition="in" filter="wipe(left)">
                                      <p:cBhvr>
                                        <p:cTn id="26" dur="500"/>
                                        <p:tgtEl>
                                          <p:spTgt spid="48133"/>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48135"/>
                                        </p:tgtEl>
                                        <p:attrNameLst>
                                          <p:attrName>style.visibility</p:attrName>
                                        </p:attrNameLst>
                                      </p:cBhvr>
                                      <p:to>
                                        <p:strVal val="visible"/>
                                      </p:to>
                                    </p:set>
                                    <p:animEffect transition="in" filter="wipe(left)">
                                      <p:cBhvr>
                                        <p:cTn id="30" dur="500"/>
                                        <p:tgtEl>
                                          <p:spTgt spid="48135"/>
                                        </p:tgtEl>
                                      </p:cBhvr>
                                    </p:animEffect>
                                  </p:childTnLst>
                                </p:cTn>
                              </p:par>
                            </p:childTnLst>
                          </p:cTn>
                        </p:par>
                        <p:par>
                          <p:cTn id="31" fill="hold">
                            <p:stCondLst>
                              <p:cond delay="3000"/>
                            </p:stCondLst>
                            <p:childTnLst>
                              <p:par>
                                <p:cTn id="32" presetID="4" presetClass="entr" presetSubtype="32" fill="hold" grpId="0" nodeType="afterEffect">
                                  <p:stCondLst>
                                    <p:cond delay="0"/>
                                  </p:stCondLst>
                                  <p:childTnLst>
                                    <p:set>
                                      <p:cBhvr>
                                        <p:cTn id="33" dur="1" fill="hold">
                                          <p:stCondLst>
                                            <p:cond delay="0"/>
                                          </p:stCondLst>
                                        </p:cTn>
                                        <p:tgtEl>
                                          <p:spTgt spid="48131"/>
                                        </p:tgtEl>
                                        <p:attrNameLst>
                                          <p:attrName>style.visibility</p:attrName>
                                        </p:attrNameLst>
                                      </p:cBhvr>
                                      <p:to>
                                        <p:strVal val="visible"/>
                                      </p:to>
                                    </p:set>
                                    <p:animEffect transition="in" filter="box(out)">
                                      <p:cBhvr>
                                        <p:cTn id="34" dur="500"/>
                                        <p:tgtEl>
                                          <p:spTgt spid="48131"/>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8142"/>
                                        </p:tgtEl>
                                        <p:attrNameLst>
                                          <p:attrName>style.visibility</p:attrName>
                                        </p:attrNameLst>
                                      </p:cBhvr>
                                      <p:to>
                                        <p:strVal val="visible"/>
                                      </p:to>
                                    </p:set>
                                    <p:animEffect transition="in" filter="wipe(left)">
                                      <p:cBhvr>
                                        <p:cTn id="38" dur="500"/>
                                        <p:tgtEl>
                                          <p:spTgt spid="48142"/>
                                        </p:tgtEl>
                                      </p:cBhvr>
                                    </p:animEffect>
                                  </p:childTnLst>
                                </p:cTn>
                              </p:par>
                            </p:childTnLst>
                          </p:cTn>
                        </p:par>
                        <p:par>
                          <p:cTn id="39" fill="hold">
                            <p:stCondLst>
                              <p:cond delay="4000"/>
                            </p:stCondLst>
                            <p:childTnLst>
                              <p:par>
                                <p:cTn id="40" presetID="4" presetClass="entr" presetSubtype="32" fill="hold" grpId="0" nodeType="afterEffect">
                                  <p:stCondLst>
                                    <p:cond delay="0"/>
                                  </p:stCondLst>
                                  <p:childTnLst>
                                    <p:set>
                                      <p:cBhvr>
                                        <p:cTn id="41" dur="1" fill="hold">
                                          <p:stCondLst>
                                            <p:cond delay="0"/>
                                          </p:stCondLst>
                                        </p:cTn>
                                        <p:tgtEl>
                                          <p:spTgt spid="48143"/>
                                        </p:tgtEl>
                                        <p:attrNameLst>
                                          <p:attrName>style.visibility</p:attrName>
                                        </p:attrNameLst>
                                      </p:cBhvr>
                                      <p:to>
                                        <p:strVal val="visible"/>
                                      </p:to>
                                    </p:set>
                                    <p:animEffect transition="in" filter="box(out)">
                                      <p:cBhvr>
                                        <p:cTn id="42" dur="500"/>
                                        <p:tgtEl>
                                          <p:spTgt spid="48143"/>
                                        </p:tgtEl>
                                      </p:cBhvr>
                                    </p:animEffect>
                                  </p:childTnLst>
                                </p:cTn>
                              </p:par>
                            </p:childTnLst>
                          </p:cTn>
                        </p:par>
                        <p:par>
                          <p:cTn id="43" fill="hold">
                            <p:stCondLst>
                              <p:cond delay="4500"/>
                            </p:stCondLst>
                            <p:childTnLst>
                              <p:par>
                                <p:cTn id="44" presetID="4" presetClass="entr" presetSubtype="32" fill="hold" grpId="0" nodeType="afterEffect">
                                  <p:stCondLst>
                                    <p:cond delay="0"/>
                                  </p:stCondLst>
                                  <p:childTnLst>
                                    <p:set>
                                      <p:cBhvr>
                                        <p:cTn id="45" dur="1" fill="hold">
                                          <p:stCondLst>
                                            <p:cond delay="0"/>
                                          </p:stCondLst>
                                        </p:cTn>
                                        <p:tgtEl>
                                          <p:spTgt spid="48136"/>
                                        </p:tgtEl>
                                        <p:attrNameLst>
                                          <p:attrName>style.visibility</p:attrName>
                                        </p:attrNameLst>
                                      </p:cBhvr>
                                      <p:to>
                                        <p:strVal val="visible"/>
                                      </p:to>
                                    </p:set>
                                    <p:animEffect transition="in" filter="box(out)">
                                      <p:cBhvr>
                                        <p:cTn id="46" dur="500"/>
                                        <p:tgtEl>
                                          <p:spTgt spid="48136"/>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48137"/>
                                        </p:tgtEl>
                                        <p:attrNameLst>
                                          <p:attrName>style.visibility</p:attrName>
                                        </p:attrNameLst>
                                      </p:cBhvr>
                                      <p:to>
                                        <p:strVal val="visible"/>
                                      </p:to>
                                    </p:set>
                                    <p:animEffect transition="in" filter="wipe(left)">
                                      <p:cBhvr>
                                        <p:cTn id="50" dur="500"/>
                                        <p:tgtEl>
                                          <p:spTgt spid="48137"/>
                                        </p:tgtEl>
                                      </p:cBhvr>
                                    </p:animEffect>
                                  </p:childTnLst>
                                </p:cTn>
                              </p:par>
                            </p:childTnLst>
                          </p:cTn>
                        </p:par>
                        <p:par>
                          <p:cTn id="51" fill="hold">
                            <p:stCondLst>
                              <p:cond delay="5500"/>
                            </p:stCondLst>
                            <p:childTnLst>
                              <p:par>
                                <p:cTn id="52" presetID="4" presetClass="entr" presetSubtype="32" fill="hold" grpId="0" nodeType="afterEffect">
                                  <p:stCondLst>
                                    <p:cond delay="0"/>
                                  </p:stCondLst>
                                  <p:childTnLst>
                                    <p:set>
                                      <p:cBhvr>
                                        <p:cTn id="53" dur="1" fill="hold">
                                          <p:stCondLst>
                                            <p:cond delay="0"/>
                                          </p:stCondLst>
                                        </p:cTn>
                                        <p:tgtEl>
                                          <p:spTgt spid="48139"/>
                                        </p:tgtEl>
                                        <p:attrNameLst>
                                          <p:attrName>style.visibility</p:attrName>
                                        </p:attrNameLst>
                                      </p:cBhvr>
                                      <p:to>
                                        <p:strVal val="visible"/>
                                      </p:to>
                                    </p:set>
                                    <p:animEffect transition="in" filter="box(out)">
                                      <p:cBhvr>
                                        <p:cTn id="54" dur="500"/>
                                        <p:tgtEl>
                                          <p:spTgt spid="48139"/>
                                        </p:tgtEl>
                                      </p:cBhvr>
                                    </p:animEffect>
                                  </p:childTnLst>
                                </p:cTn>
                              </p:par>
                            </p:childTnLst>
                          </p:cTn>
                        </p:par>
                        <p:par>
                          <p:cTn id="55" fill="hold">
                            <p:stCondLst>
                              <p:cond delay="6000"/>
                            </p:stCondLst>
                            <p:childTnLst>
                              <p:par>
                                <p:cTn id="56" presetID="22" presetClass="entr" presetSubtype="8" fill="hold" nodeType="afterEffect">
                                  <p:stCondLst>
                                    <p:cond delay="0"/>
                                  </p:stCondLst>
                                  <p:childTnLst>
                                    <p:set>
                                      <p:cBhvr>
                                        <p:cTn id="57" dur="1" fill="hold">
                                          <p:stCondLst>
                                            <p:cond delay="0"/>
                                          </p:stCondLst>
                                        </p:cTn>
                                        <p:tgtEl>
                                          <p:spTgt spid="48144"/>
                                        </p:tgtEl>
                                        <p:attrNameLst>
                                          <p:attrName>style.visibility</p:attrName>
                                        </p:attrNameLst>
                                      </p:cBhvr>
                                      <p:to>
                                        <p:strVal val="visible"/>
                                      </p:to>
                                    </p:set>
                                    <p:animEffect transition="in" filter="wipe(left)">
                                      <p:cBhvr>
                                        <p:cTn id="58" dur="500"/>
                                        <p:tgtEl>
                                          <p:spTgt spid="48144"/>
                                        </p:tgtEl>
                                      </p:cBhvr>
                                    </p:animEffect>
                                  </p:childTnLst>
                                </p:cTn>
                              </p:par>
                            </p:childTnLst>
                          </p:cTn>
                        </p:par>
                        <p:par>
                          <p:cTn id="59" fill="hold">
                            <p:stCondLst>
                              <p:cond delay="6500"/>
                            </p:stCondLst>
                            <p:childTnLst>
                              <p:par>
                                <p:cTn id="60" presetID="4" presetClass="entr" presetSubtype="32" fill="hold" grpId="0" nodeType="afterEffect">
                                  <p:stCondLst>
                                    <p:cond delay="0"/>
                                  </p:stCondLst>
                                  <p:childTnLst>
                                    <p:set>
                                      <p:cBhvr>
                                        <p:cTn id="61" dur="1" fill="hold">
                                          <p:stCondLst>
                                            <p:cond delay="0"/>
                                          </p:stCondLst>
                                        </p:cTn>
                                        <p:tgtEl>
                                          <p:spTgt spid="48145"/>
                                        </p:tgtEl>
                                        <p:attrNameLst>
                                          <p:attrName>style.visibility</p:attrName>
                                        </p:attrNameLst>
                                      </p:cBhvr>
                                      <p:to>
                                        <p:strVal val="visible"/>
                                      </p:to>
                                    </p:set>
                                    <p:animEffect transition="in" filter="box(out)">
                                      <p:cBhvr>
                                        <p:cTn id="62" dur="500"/>
                                        <p:tgtEl>
                                          <p:spTgt spid="48145"/>
                                        </p:tgtEl>
                                      </p:cBhvr>
                                    </p:animEffect>
                                  </p:childTnLst>
                                </p:cTn>
                              </p:par>
                            </p:childTnLst>
                          </p:cTn>
                        </p:par>
                        <p:par>
                          <p:cTn id="63" fill="hold">
                            <p:stCondLst>
                              <p:cond delay="7000"/>
                            </p:stCondLst>
                            <p:childTnLst>
                              <p:par>
                                <p:cTn id="64" presetID="22" presetClass="entr" presetSubtype="8" fill="hold" nodeType="afterEffect">
                                  <p:stCondLst>
                                    <p:cond delay="0"/>
                                  </p:stCondLst>
                                  <p:childTnLst>
                                    <p:set>
                                      <p:cBhvr>
                                        <p:cTn id="65" dur="1" fill="hold">
                                          <p:stCondLst>
                                            <p:cond delay="0"/>
                                          </p:stCondLst>
                                        </p:cTn>
                                        <p:tgtEl>
                                          <p:spTgt spid="48138"/>
                                        </p:tgtEl>
                                        <p:attrNameLst>
                                          <p:attrName>style.visibility</p:attrName>
                                        </p:attrNameLst>
                                      </p:cBhvr>
                                      <p:to>
                                        <p:strVal val="visible"/>
                                      </p:to>
                                    </p:set>
                                    <p:animEffect transition="in" filter="wipe(left)">
                                      <p:cBhvr>
                                        <p:cTn id="66" dur="500"/>
                                        <p:tgtEl>
                                          <p:spTgt spid="48138"/>
                                        </p:tgtEl>
                                      </p:cBhvr>
                                    </p:animEffect>
                                  </p:childTnLst>
                                </p:cTn>
                              </p:par>
                            </p:childTnLst>
                          </p:cTn>
                        </p:par>
                        <p:par>
                          <p:cTn id="67" fill="hold">
                            <p:stCondLst>
                              <p:cond delay="7500"/>
                            </p:stCondLst>
                            <p:childTnLst>
                              <p:par>
                                <p:cTn id="68" presetID="4" presetClass="entr" presetSubtype="32" fill="hold" grpId="0" nodeType="afterEffect">
                                  <p:stCondLst>
                                    <p:cond delay="0"/>
                                  </p:stCondLst>
                                  <p:childTnLst>
                                    <p:set>
                                      <p:cBhvr>
                                        <p:cTn id="69" dur="1" fill="hold">
                                          <p:stCondLst>
                                            <p:cond delay="0"/>
                                          </p:stCondLst>
                                        </p:cTn>
                                        <p:tgtEl>
                                          <p:spTgt spid="48140"/>
                                        </p:tgtEl>
                                        <p:attrNameLst>
                                          <p:attrName>style.visibility</p:attrName>
                                        </p:attrNameLst>
                                      </p:cBhvr>
                                      <p:to>
                                        <p:strVal val="visible"/>
                                      </p:to>
                                    </p:set>
                                    <p:animEffect transition="in" filter="box(out)">
                                      <p:cBhvr>
                                        <p:cTn id="70" dur="500"/>
                                        <p:tgtEl>
                                          <p:spTgt spid="48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bldLvl="0" animBg="1"/>
      <p:bldP spid="48131" grpId="0" bldLvl="0" animBg="1"/>
      <p:bldP spid="48136" grpId="0" bldLvl="0" animBg="1"/>
      <p:bldP spid="48139" grpId="0" bldLvl="0" animBg="1"/>
      <p:bldP spid="48140" grpId="0" bldLvl="0" animBg="1"/>
      <p:bldP spid="48141" grpId="0" bldLvl="0" animBg="1"/>
      <p:bldP spid="48143" grpId="0" bldLvl="0" animBg="1"/>
      <p:bldP spid="48145"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标题 49153"/>
          <p:cNvSpPr txBox="1"/>
          <p:nvPr>
            <p:ph type="title"/>
          </p:nvPr>
        </p:nvSpPr>
        <p:spPr>
          <a:xfrm>
            <a:off x="2514600" y="381000"/>
            <a:ext cx="7924800" cy="673100"/>
          </a:xfrm>
          <a:solidFill>
            <a:schemeClr val="bg1">
              <a:alpha val="100000"/>
            </a:schemeClr>
          </a:solidFill>
        </p:spPr>
        <p:txBody>
          <a:bodyPr vert="horz" wrap="square" lIns="91440" tIns="45720" rIns="91440" bIns="45720" anchor="t">
            <a:spAutoFit/>
          </a:bodyPr>
          <a:p>
            <a:pPr marL="0" marR="0" indent="0" algn="l" defTabSz="914400" rtl="0" eaLnBrk="1" fontAlgn="base" latinLnBrk="0" hangingPunct="1">
              <a:lnSpc>
                <a:spcPct val="90000"/>
              </a:lnSpc>
              <a:spcBef>
                <a:spcPct val="0"/>
              </a:spcBef>
              <a:spcAft>
                <a:spcPct val="0"/>
              </a:spcAft>
              <a:buClr>
                <a:srgbClr val="00FF99"/>
              </a:buClr>
              <a:buSzTx/>
              <a:buFont typeface="Wingdings" panose="05000000000000000000" pitchFamily="2" charset="2"/>
              <a:buNone/>
            </a:pPr>
            <a:r>
              <a:rPr kumimoji="0" lang="zh-CN" altLang="en-US" sz="4200" b="1" i="0" u="none" strike="noStrike" kern="1200" cap="none" spc="0" normalizeH="0" baseline="0" noProof="1" dirty="0">
                <a:solidFill>
                  <a:srgbClr val="006600"/>
                </a:solidFill>
                <a:effectLst>
                  <a:outerShdw blurRad="38100" dist="38100" dir="2700000">
                    <a:srgbClr val="C0C0C0"/>
                  </a:outerShdw>
                </a:effectLst>
                <a:latin typeface="隶书" panose="02010509060101010101" pitchFamily="49" charset="-122"/>
                <a:ea typeface="隶书" panose="02010509060101010101" pitchFamily="49" charset="-122"/>
                <a:cs typeface="等线 Light"/>
              </a:rPr>
              <a:t>实践构成了社会发展的动力</a:t>
            </a:r>
            <a:endParaRPr kumimoji="0" lang="zh-CN" altLang="en-US" sz="4200" b="1" i="0" u="none" strike="noStrike" kern="1200" cap="none" spc="0" normalizeH="0" baseline="0" noProof="1">
              <a:solidFill>
                <a:srgbClr val="006600"/>
              </a:solidFill>
              <a:effectLst>
                <a:outerShdw blurRad="38100" dist="38100" dir="2700000">
                  <a:srgbClr val="C0C0C0"/>
                </a:outerShdw>
              </a:effectLst>
              <a:latin typeface="隶书" panose="02010509060101010101" pitchFamily="49" charset="-122"/>
              <a:ea typeface="隶书" panose="02010509060101010101" pitchFamily="49" charset="-122"/>
              <a:cs typeface="等线 Light"/>
            </a:endParaRPr>
          </a:p>
        </p:txBody>
      </p:sp>
      <p:sp>
        <p:nvSpPr>
          <p:cNvPr id="49155" name="流程图: 可选过程 49154"/>
          <p:cNvSpPr/>
          <p:nvPr/>
        </p:nvSpPr>
        <p:spPr>
          <a:xfrm>
            <a:off x="2286000" y="1600200"/>
            <a:ext cx="1447800" cy="1223963"/>
          </a:xfrm>
          <a:prstGeom prst="flowChartAlternateProcess">
            <a:avLst/>
          </a:prstGeom>
          <a:solidFill>
            <a:srgbClr val="009999"/>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49156" name="文本框 49155"/>
          <p:cNvSpPr txBox="1"/>
          <p:nvPr/>
        </p:nvSpPr>
        <p:spPr>
          <a:xfrm>
            <a:off x="2362200" y="1676400"/>
            <a:ext cx="1295400" cy="1076325"/>
          </a:xfrm>
          <a:prstGeom prst="rect">
            <a:avLst/>
          </a:prstGeom>
          <a:solidFill>
            <a:srgbClr val="009999"/>
          </a:solidFill>
          <a:ln w="9525">
            <a:noFill/>
          </a:ln>
        </p:spPr>
        <p:txBody>
          <a:bodyPr>
            <a:spAutoFit/>
          </a:bodyPr>
          <a:p>
            <a:pPr marR="0" defTabSz="914400">
              <a:spcBef>
                <a:spcPct val="50000"/>
              </a:spcBef>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楷体_GB2312" pitchFamily="49" charset="-122"/>
                <a:cs typeface="+mn-cs"/>
              </a:rPr>
              <a:t>实践变化</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楷体_GB2312" pitchFamily="49" charset="-122"/>
              <a:cs typeface="+mn-cs"/>
            </a:endParaRPr>
          </a:p>
        </p:txBody>
      </p:sp>
      <p:sp>
        <p:nvSpPr>
          <p:cNvPr id="49157" name="任意多边形 49156"/>
          <p:cNvSpPr/>
          <p:nvPr/>
        </p:nvSpPr>
        <p:spPr>
          <a:xfrm>
            <a:off x="3810000" y="1981200"/>
            <a:ext cx="1295400" cy="490538"/>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9999"/>
          </a:solidFill>
          <a:ln w="9525" cap="flat" cmpd="sng">
            <a:solidFill>
              <a:schemeClr val="tx1"/>
            </a:solidFill>
            <a:prstDash val="solid"/>
            <a:miter/>
            <a:headEnd type="none" w="med" len="med"/>
            <a:tailEnd type="none" w="med" len="med"/>
          </a:ln>
        </p:spPr>
        <p:txBody>
          <a:bodyPr/>
          <a:p>
            <a:endParaRPr lang="zh-CN" altLang="en-US"/>
          </a:p>
        </p:txBody>
      </p:sp>
      <p:sp>
        <p:nvSpPr>
          <p:cNvPr id="49158" name="流程图: 可选过程 49157"/>
          <p:cNvSpPr/>
          <p:nvPr/>
        </p:nvSpPr>
        <p:spPr>
          <a:xfrm>
            <a:off x="5105400" y="1600200"/>
            <a:ext cx="1752600" cy="1223963"/>
          </a:xfrm>
          <a:prstGeom prst="flowChartAlternateProcess">
            <a:avLst/>
          </a:prstGeom>
          <a:solidFill>
            <a:srgbClr val="009999"/>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49159" name="文本框 49158"/>
          <p:cNvSpPr txBox="1"/>
          <p:nvPr/>
        </p:nvSpPr>
        <p:spPr>
          <a:xfrm>
            <a:off x="5105400" y="1676400"/>
            <a:ext cx="1676400" cy="1076325"/>
          </a:xfrm>
          <a:prstGeom prst="rect">
            <a:avLst/>
          </a:prstGeom>
          <a:noFill/>
          <a:ln w="9525">
            <a:noFill/>
          </a:ln>
          <a:effectLst>
            <a:outerShdw dist="35921" dir="2699999" algn="ctr" rotWithShape="0">
              <a:schemeClr val="tx1"/>
            </a:outerShdw>
          </a:effectLst>
        </p:spPr>
        <p:txBody>
          <a:bodyPr anchor="t">
            <a:spAutoFit/>
          </a:bodyPr>
          <a:p>
            <a:pPr>
              <a:spcBef>
                <a:spcPct val="50000"/>
              </a:spcBef>
            </a:pPr>
            <a:r>
              <a:rPr lang="zh-CN" altLang="en-US" sz="3200" dirty="0">
                <a:latin typeface="Times New Roman" panose="02020603050405020304" pitchFamily="18" charset="0"/>
                <a:ea typeface="楷体_GB2312" pitchFamily="49" charset="-122"/>
              </a:rPr>
              <a:t>社会存在变化</a:t>
            </a:r>
            <a:endParaRPr lang="zh-CN" altLang="en-US" sz="3200">
              <a:latin typeface="Times New Roman" panose="02020603050405020304" pitchFamily="18" charset="0"/>
              <a:ea typeface="楷体_GB2312" pitchFamily="49" charset="-122"/>
            </a:endParaRPr>
          </a:p>
        </p:txBody>
      </p:sp>
      <p:sp>
        <p:nvSpPr>
          <p:cNvPr id="49160" name="任意多边形 49159"/>
          <p:cNvSpPr/>
          <p:nvPr/>
        </p:nvSpPr>
        <p:spPr>
          <a:xfrm>
            <a:off x="6934200" y="1981200"/>
            <a:ext cx="1219200" cy="490538"/>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9999"/>
          </a:solidFill>
          <a:ln w="9525" cap="flat" cmpd="sng">
            <a:solidFill>
              <a:schemeClr val="tx1"/>
            </a:solidFill>
            <a:prstDash val="solid"/>
            <a:miter/>
            <a:headEnd type="none" w="med" len="med"/>
            <a:tailEnd type="none" w="med" len="med"/>
          </a:ln>
        </p:spPr>
        <p:txBody>
          <a:bodyPr/>
          <a:p>
            <a:endParaRPr lang="zh-CN" altLang="en-US"/>
          </a:p>
        </p:txBody>
      </p:sp>
      <p:sp>
        <p:nvSpPr>
          <p:cNvPr id="49161" name="流程图: 可选过程 49160"/>
          <p:cNvSpPr/>
          <p:nvPr/>
        </p:nvSpPr>
        <p:spPr>
          <a:xfrm>
            <a:off x="8153400" y="1557338"/>
            <a:ext cx="1752600" cy="1306512"/>
          </a:xfrm>
          <a:prstGeom prst="flowChartAlternateProcess">
            <a:avLst/>
          </a:prstGeom>
          <a:solidFill>
            <a:srgbClr val="009999"/>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49162" name="文本框 49161"/>
          <p:cNvSpPr txBox="1"/>
          <p:nvPr/>
        </p:nvSpPr>
        <p:spPr>
          <a:xfrm>
            <a:off x="8229600" y="1633538"/>
            <a:ext cx="1600200" cy="1076325"/>
          </a:xfrm>
          <a:prstGeom prst="rect">
            <a:avLst/>
          </a:prstGeom>
          <a:solidFill>
            <a:srgbClr val="009999"/>
          </a:solidFill>
          <a:ln w="9525">
            <a:noFill/>
          </a:ln>
        </p:spPr>
        <p:txBody>
          <a:bodyPr>
            <a:spAutoFit/>
          </a:bodyPr>
          <a:p>
            <a:pPr marR="0" defTabSz="914400">
              <a:spcBef>
                <a:spcPct val="50000"/>
              </a:spcBef>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楷体_GB2312" pitchFamily="49" charset="-122"/>
                <a:cs typeface="+mn-cs"/>
              </a:rPr>
              <a:t>社会意识变化</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楷体_GB2312" pitchFamily="49" charset="-122"/>
              <a:cs typeface="+mn-cs"/>
            </a:endParaRPr>
          </a:p>
        </p:txBody>
      </p:sp>
      <p:sp>
        <p:nvSpPr>
          <p:cNvPr id="49163" name="文本框 49162"/>
          <p:cNvSpPr txBox="1"/>
          <p:nvPr/>
        </p:nvSpPr>
        <p:spPr>
          <a:xfrm>
            <a:off x="3886200" y="1524000"/>
            <a:ext cx="838200" cy="460375"/>
          </a:xfrm>
          <a:prstGeom prst="rect">
            <a:avLst/>
          </a:prstGeom>
          <a:noFill/>
          <a:ln w="9525">
            <a:noFill/>
          </a:ln>
        </p:spPr>
        <p:txBody>
          <a:bodyPr>
            <a:spAutoFit/>
          </a:bodyPr>
          <a:p>
            <a:pPr marR="0" defTabSz="914400">
              <a:spcBef>
                <a:spcPct val="50000"/>
              </a:spcBef>
              <a:buClrTx/>
              <a:buSzTx/>
              <a:buFontTx/>
            </a:pPr>
            <a:r>
              <a:rPr kumimoji="0" lang="zh-CN" altLang="en-US" sz="2400" kern="1200" cap="none" spc="0" normalizeH="0" baseline="0" noProof="1" dirty="0">
                <a:solidFill>
                  <a:srgbClr val="990000"/>
                </a:solidFill>
                <a:effectLst>
                  <a:outerShdw blurRad="38100" dist="38100" dir="2700000">
                    <a:srgbClr val="C0C0C0"/>
                  </a:outerShdw>
                </a:effectLst>
                <a:latin typeface="Arial" panose="020B0604020202020204" pitchFamily="34" charset="0"/>
                <a:ea typeface="华文楷体" panose="02010600040101010101" pitchFamily="2" charset="-122"/>
                <a:cs typeface="+mn-cs"/>
              </a:rPr>
              <a:t>引起</a:t>
            </a:r>
            <a:endParaRPr kumimoji="0" lang="zh-CN" altLang="en-US" sz="2400" kern="1200" cap="none" spc="0" normalizeH="0" baseline="0" noProof="1" dirty="0">
              <a:solidFill>
                <a:srgbClr val="990000"/>
              </a:solidFill>
              <a:effectLst>
                <a:outerShdw blurRad="38100" dist="38100" dir="2700000">
                  <a:srgbClr val="C0C0C0"/>
                </a:outerShdw>
              </a:effectLst>
              <a:latin typeface="Arial" panose="020B0604020202020204" pitchFamily="34" charset="0"/>
              <a:ea typeface="华文楷体" panose="02010600040101010101" pitchFamily="2" charset="-122"/>
              <a:cs typeface="+mn-cs"/>
            </a:endParaRPr>
          </a:p>
        </p:txBody>
      </p:sp>
      <p:sp>
        <p:nvSpPr>
          <p:cNvPr id="49164" name="矩形 49163"/>
          <p:cNvSpPr/>
          <p:nvPr/>
        </p:nvSpPr>
        <p:spPr>
          <a:xfrm>
            <a:off x="7010400" y="1600200"/>
            <a:ext cx="838200" cy="460375"/>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rgbClr val="990000"/>
                </a:solidFill>
                <a:effectLst>
                  <a:outerShdw blurRad="38100" dist="38100" dir="2700000">
                    <a:srgbClr val="C0C0C0"/>
                  </a:outerShdw>
                </a:effectLst>
                <a:latin typeface="Arial" panose="020B0604020202020204" pitchFamily="34" charset="0"/>
                <a:ea typeface="华文楷体" panose="02010600040101010101" pitchFamily="2" charset="-122"/>
                <a:cs typeface="+mn-cs"/>
              </a:rPr>
              <a:t>导致</a:t>
            </a:r>
            <a:endParaRPr kumimoji="0" lang="zh-CN" altLang="en-US" sz="2400" b="0" i="0" u="none" strike="noStrike" kern="1200" cap="none" spc="0" normalizeH="0" baseline="0" noProof="1" dirty="0">
              <a:solidFill>
                <a:srgbClr val="990000"/>
              </a:solidFill>
              <a:effectLst>
                <a:outerShdw blurRad="38100" dist="38100" dir="2700000">
                  <a:srgbClr val="C0C0C0"/>
                </a:outerShdw>
              </a:effectLst>
              <a:latin typeface="Arial" panose="020B0604020202020204" pitchFamily="34" charset="0"/>
              <a:ea typeface="华文楷体" panose="02010600040101010101" pitchFamily="2" charset="-122"/>
              <a:cs typeface="+mn-cs"/>
            </a:endParaRPr>
          </a:p>
        </p:txBody>
      </p:sp>
      <p:pic>
        <p:nvPicPr>
          <p:cNvPr id="49165" name="图片 49164"/>
          <p:cNvPicPr>
            <a:picLocks noChangeAspect="1"/>
          </p:cNvPicPr>
          <p:nvPr/>
        </p:nvPicPr>
        <p:blipFill>
          <a:blip r:embed="rId1"/>
          <a:stretch>
            <a:fillRect/>
          </a:stretch>
        </p:blipFill>
        <p:spPr>
          <a:xfrm>
            <a:off x="4724400" y="3276600"/>
            <a:ext cx="2667000" cy="1504950"/>
          </a:xfrm>
          <a:prstGeom prst="rect">
            <a:avLst/>
          </a:prstGeom>
          <a:noFill/>
          <a:ln w="9525">
            <a:noFill/>
          </a:ln>
        </p:spPr>
      </p:pic>
      <p:pic>
        <p:nvPicPr>
          <p:cNvPr id="49166" name="图片 49165"/>
          <p:cNvPicPr>
            <a:picLocks noChangeAspect="1"/>
          </p:cNvPicPr>
          <p:nvPr/>
        </p:nvPicPr>
        <p:blipFill>
          <a:blip r:embed="rId2"/>
          <a:stretch>
            <a:fillRect/>
          </a:stretch>
        </p:blipFill>
        <p:spPr>
          <a:xfrm>
            <a:off x="7543800" y="3657600"/>
            <a:ext cx="2438400" cy="2320925"/>
          </a:xfrm>
          <a:prstGeom prst="rect">
            <a:avLst/>
          </a:prstGeom>
          <a:noFill/>
          <a:ln w="9525">
            <a:noFill/>
          </a:ln>
        </p:spPr>
      </p:pic>
      <p:pic>
        <p:nvPicPr>
          <p:cNvPr id="49167" name="图片 49166"/>
          <p:cNvPicPr>
            <a:picLocks noChangeAspect="1"/>
          </p:cNvPicPr>
          <p:nvPr/>
        </p:nvPicPr>
        <p:blipFill>
          <a:blip r:embed="rId3"/>
          <a:stretch>
            <a:fillRect/>
          </a:stretch>
        </p:blipFill>
        <p:spPr>
          <a:xfrm>
            <a:off x="4267200" y="4343400"/>
            <a:ext cx="2286000" cy="1711325"/>
          </a:xfrm>
          <a:prstGeom prst="rect">
            <a:avLst/>
          </a:prstGeom>
          <a:noFill/>
          <a:ln w="9525">
            <a:noFill/>
          </a:ln>
        </p:spPr>
      </p:pic>
      <p:pic>
        <p:nvPicPr>
          <p:cNvPr id="49168" name="图片 49167" descr="hangtian0"/>
          <p:cNvPicPr>
            <a:picLocks noChangeAspect="1"/>
          </p:cNvPicPr>
          <p:nvPr/>
        </p:nvPicPr>
        <p:blipFill>
          <a:blip r:embed="rId4"/>
          <a:stretch>
            <a:fillRect/>
          </a:stretch>
        </p:blipFill>
        <p:spPr>
          <a:xfrm>
            <a:off x="2133600" y="3429000"/>
            <a:ext cx="1905000" cy="2438400"/>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slide(fromLeft)">
                                      <p:cBhvr>
                                        <p:cTn id="7" dur="500"/>
                                        <p:tgtEl>
                                          <p:spTgt spid="49155"/>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9156"/>
                                        </p:tgtEl>
                                        <p:attrNameLst>
                                          <p:attrName>style.visibility</p:attrName>
                                        </p:attrNameLst>
                                      </p:cBhvr>
                                      <p:to>
                                        <p:strVal val="visible"/>
                                      </p:to>
                                    </p:set>
                                    <p:animEffect transition="in" filter="slide(fromLeft)">
                                      <p:cBhvr>
                                        <p:cTn id="11" dur="500"/>
                                        <p:tgtEl>
                                          <p:spTgt spid="491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9157"/>
                                        </p:tgtEl>
                                        <p:attrNameLst>
                                          <p:attrName>style.visibility</p:attrName>
                                        </p:attrNameLst>
                                      </p:cBhvr>
                                      <p:to>
                                        <p:strVal val="visible"/>
                                      </p:to>
                                    </p:set>
                                    <p:animEffect transition="in" filter="wipe(left)">
                                      <p:cBhvr>
                                        <p:cTn id="15" dur="500"/>
                                        <p:tgtEl>
                                          <p:spTgt spid="49157"/>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49158"/>
                                        </p:tgtEl>
                                        <p:attrNameLst>
                                          <p:attrName>style.visibility</p:attrName>
                                        </p:attrNameLst>
                                      </p:cBhvr>
                                      <p:to>
                                        <p:strVal val="visible"/>
                                      </p:to>
                                    </p:set>
                                    <p:animEffect transition="in" filter="slide(fromLeft)">
                                      <p:cBhvr>
                                        <p:cTn id="19" dur="500"/>
                                        <p:tgtEl>
                                          <p:spTgt spid="49158"/>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49163"/>
                                        </p:tgtEl>
                                        <p:attrNameLst>
                                          <p:attrName>style.visibility</p:attrName>
                                        </p:attrNameLst>
                                      </p:cBhvr>
                                      <p:to>
                                        <p:strVal val="visible"/>
                                      </p:to>
                                    </p:set>
                                  </p:childTnLst>
                                </p:cTn>
                              </p:par>
                            </p:childTnLst>
                          </p:cTn>
                        </p:par>
                        <p:par>
                          <p:cTn id="23" fill="hold">
                            <p:stCondLst>
                              <p:cond delay="2000"/>
                            </p:stCondLst>
                            <p:childTnLst>
                              <p:par>
                                <p:cTn id="24" presetID="12" presetClass="entr" presetSubtype="8" fill="hold" grpId="0" nodeType="afterEffect">
                                  <p:stCondLst>
                                    <p:cond delay="0"/>
                                  </p:stCondLst>
                                  <p:childTnLst>
                                    <p:set>
                                      <p:cBhvr>
                                        <p:cTn id="25" dur="1" fill="hold">
                                          <p:stCondLst>
                                            <p:cond delay="0"/>
                                          </p:stCondLst>
                                        </p:cTn>
                                        <p:tgtEl>
                                          <p:spTgt spid="49159"/>
                                        </p:tgtEl>
                                        <p:attrNameLst>
                                          <p:attrName>style.visibility</p:attrName>
                                        </p:attrNameLst>
                                      </p:cBhvr>
                                      <p:to>
                                        <p:strVal val="visible"/>
                                      </p:to>
                                    </p:set>
                                    <p:animEffect transition="in" filter="slide(fromLeft)">
                                      <p:cBhvr>
                                        <p:cTn id="26" dur="500"/>
                                        <p:tgtEl>
                                          <p:spTgt spid="49159"/>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49160"/>
                                        </p:tgtEl>
                                        <p:attrNameLst>
                                          <p:attrName>style.visibility</p:attrName>
                                        </p:attrNameLst>
                                      </p:cBhvr>
                                      <p:to>
                                        <p:strVal val="visible"/>
                                      </p:to>
                                    </p:set>
                                    <p:animEffect transition="in" filter="wipe(left)">
                                      <p:cBhvr>
                                        <p:cTn id="30" dur="500"/>
                                        <p:tgtEl>
                                          <p:spTgt spid="49160"/>
                                        </p:tgtEl>
                                      </p:cBhvr>
                                    </p:animEffect>
                                  </p:childTnLst>
                                </p:cTn>
                              </p:par>
                            </p:childTnLst>
                          </p:cTn>
                        </p:par>
                        <p:par>
                          <p:cTn id="31" fill="hold">
                            <p:stCondLst>
                              <p:cond delay="3000"/>
                            </p:stCondLst>
                            <p:childTnLst>
                              <p:par>
                                <p:cTn id="32" presetID="1" presetClass="entr" presetSubtype="0" fill="hold" grpId="0" nodeType="afterEffect">
                                  <p:stCondLst>
                                    <p:cond delay="0"/>
                                  </p:stCondLst>
                                  <p:childTnLst>
                                    <p:set>
                                      <p:cBhvr>
                                        <p:cTn id="33" dur="1" fill="hold">
                                          <p:stCondLst>
                                            <p:cond delay="0"/>
                                          </p:stCondLst>
                                        </p:cTn>
                                        <p:tgtEl>
                                          <p:spTgt spid="49164"/>
                                        </p:tgtEl>
                                        <p:attrNameLst>
                                          <p:attrName>style.visibility</p:attrName>
                                        </p:attrNameLst>
                                      </p:cBhvr>
                                      <p:to>
                                        <p:strVal val="visible"/>
                                      </p:to>
                                    </p:set>
                                  </p:childTnLst>
                                </p:cTn>
                              </p:par>
                            </p:childTnLst>
                          </p:cTn>
                        </p:par>
                        <p:par>
                          <p:cTn id="34" fill="hold">
                            <p:stCondLst>
                              <p:cond delay="3000"/>
                            </p:stCondLst>
                            <p:childTnLst>
                              <p:par>
                                <p:cTn id="35" presetID="12" presetClass="entr" presetSubtype="8" fill="hold" nodeType="afterEffect">
                                  <p:stCondLst>
                                    <p:cond delay="0"/>
                                  </p:stCondLst>
                                  <p:childTnLst>
                                    <p:set>
                                      <p:cBhvr>
                                        <p:cTn id="36" dur="1" fill="hold">
                                          <p:stCondLst>
                                            <p:cond delay="0"/>
                                          </p:stCondLst>
                                        </p:cTn>
                                        <p:tgtEl>
                                          <p:spTgt spid="49161"/>
                                        </p:tgtEl>
                                        <p:attrNameLst>
                                          <p:attrName>style.visibility</p:attrName>
                                        </p:attrNameLst>
                                      </p:cBhvr>
                                      <p:to>
                                        <p:strVal val="visible"/>
                                      </p:to>
                                    </p:set>
                                    <p:animEffect transition="in" filter="slide(fromLeft)">
                                      <p:cBhvr>
                                        <p:cTn id="37" dur="500"/>
                                        <p:tgtEl>
                                          <p:spTgt spid="49161"/>
                                        </p:tgtEl>
                                      </p:cBhvr>
                                    </p:animEffect>
                                  </p:childTnLst>
                                </p:cTn>
                              </p:par>
                            </p:childTnLst>
                          </p:cTn>
                        </p:par>
                        <p:par>
                          <p:cTn id="38" fill="hold">
                            <p:stCondLst>
                              <p:cond delay="3500"/>
                            </p:stCondLst>
                            <p:childTnLst>
                              <p:par>
                                <p:cTn id="39" presetID="12" presetClass="entr" presetSubtype="8" fill="hold" grpId="0" nodeType="afterEffect">
                                  <p:stCondLst>
                                    <p:cond delay="0"/>
                                  </p:stCondLst>
                                  <p:childTnLst>
                                    <p:set>
                                      <p:cBhvr>
                                        <p:cTn id="40" dur="1" fill="hold">
                                          <p:stCondLst>
                                            <p:cond delay="0"/>
                                          </p:stCondLst>
                                        </p:cTn>
                                        <p:tgtEl>
                                          <p:spTgt spid="49162"/>
                                        </p:tgtEl>
                                        <p:attrNameLst>
                                          <p:attrName>style.visibility</p:attrName>
                                        </p:attrNameLst>
                                      </p:cBhvr>
                                      <p:to>
                                        <p:strVal val="visible"/>
                                      </p:to>
                                    </p:set>
                                    <p:animEffect transition="in" filter="slide(fromLeft)">
                                      <p:cBhvr>
                                        <p:cTn id="41" dur="500"/>
                                        <p:tgtEl>
                                          <p:spTgt spid="49162"/>
                                        </p:tgtEl>
                                      </p:cBhvr>
                                    </p:animEffect>
                                  </p:childTnLst>
                                </p:cTn>
                              </p:par>
                            </p:childTnLst>
                          </p:cTn>
                        </p:par>
                        <p:par>
                          <p:cTn id="42" fill="hold">
                            <p:stCondLst>
                              <p:cond delay="4000"/>
                            </p:stCondLst>
                            <p:childTnLst>
                              <p:par>
                                <p:cTn id="43" presetID="20" presetClass="entr" presetSubtype="0" fill="hold" nodeType="afterEffect">
                                  <p:stCondLst>
                                    <p:cond delay="0"/>
                                  </p:stCondLst>
                                  <p:childTnLst>
                                    <p:set>
                                      <p:cBhvr>
                                        <p:cTn id="44" dur="1" fill="hold">
                                          <p:stCondLst>
                                            <p:cond delay="0"/>
                                          </p:stCondLst>
                                        </p:cTn>
                                        <p:tgtEl>
                                          <p:spTgt spid="49168"/>
                                        </p:tgtEl>
                                        <p:attrNameLst>
                                          <p:attrName>style.visibility</p:attrName>
                                        </p:attrNameLst>
                                      </p:cBhvr>
                                      <p:to>
                                        <p:strVal val="visible"/>
                                      </p:to>
                                    </p:set>
                                    <p:animEffect transition="in" filter="wedge">
                                      <p:cBhvr>
                                        <p:cTn id="45" dur="1000"/>
                                        <p:tgtEl>
                                          <p:spTgt spid="49168"/>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9165"/>
                                        </p:tgtEl>
                                        <p:attrNameLst>
                                          <p:attrName>style.visibility</p:attrName>
                                        </p:attrNameLst>
                                      </p:cBhvr>
                                      <p:to>
                                        <p:strVal val="visible"/>
                                      </p:to>
                                    </p:set>
                                    <p:animEffect transition="in" filter="wipe(left)">
                                      <p:cBhvr>
                                        <p:cTn id="49" dur="500"/>
                                        <p:tgtEl>
                                          <p:spTgt spid="49165"/>
                                        </p:tgtEl>
                                      </p:cBhvr>
                                    </p:animEffect>
                                  </p:childTnLst>
                                </p:cTn>
                              </p:par>
                            </p:childTnLst>
                          </p:cTn>
                        </p:par>
                        <p:par>
                          <p:cTn id="50" fill="hold">
                            <p:stCondLst>
                              <p:cond delay="5500"/>
                            </p:stCondLst>
                            <p:childTnLst>
                              <p:par>
                                <p:cTn id="51" presetID="9" presetClass="entr" presetSubtype="0" fill="hold" nodeType="afterEffect">
                                  <p:stCondLst>
                                    <p:cond delay="0"/>
                                  </p:stCondLst>
                                  <p:childTnLst>
                                    <p:set>
                                      <p:cBhvr>
                                        <p:cTn id="52" dur="1" fill="hold">
                                          <p:stCondLst>
                                            <p:cond delay="0"/>
                                          </p:stCondLst>
                                        </p:cTn>
                                        <p:tgtEl>
                                          <p:spTgt spid="49167"/>
                                        </p:tgtEl>
                                        <p:attrNameLst>
                                          <p:attrName>style.visibility</p:attrName>
                                        </p:attrNameLst>
                                      </p:cBhvr>
                                      <p:to>
                                        <p:strVal val="visible"/>
                                      </p:to>
                                    </p:set>
                                    <p:animEffect transition="in" filter="dissolve">
                                      <p:cBhvr>
                                        <p:cTn id="53" dur="500"/>
                                        <p:tgtEl>
                                          <p:spTgt spid="49167"/>
                                        </p:tgtEl>
                                      </p:cBhvr>
                                    </p:animEffect>
                                  </p:childTnLst>
                                </p:cTn>
                              </p:par>
                            </p:childTnLst>
                          </p:cTn>
                        </p:par>
                        <p:par>
                          <p:cTn id="54" fill="hold">
                            <p:stCondLst>
                              <p:cond delay="6000"/>
                            </p:stCondLst>
                            <p:childTnLst>
                              <p:par>
                                <p:cTn id="55" presetID="9" presetClass="entr" presetSubtype="0" fill="hold" nodeType="afterEffect">
                                  <p:stCondLst>
                                    <p:cond delay="0"/>
                                  </p:stCondLst>
                                  <p:childTnLst>
                                    <p:set>
                                      <p:cBhvr>
                                        <p:cTn id="56" dur="1" fill="hold">
                                          <p:stCondLst>
                                            <p:cond delay="0"/>
                                          </p:stCondLst>
                                        </p:cTn>
                                        <p:tgtEl>
                                          <p:spTgt spid="49166"/>
                                        </p:tgtEl>
                                        <p:attrNameLst>
                                          <p:attrName>style.visibility</p:attrName>
                                        </p:attrNameLst>
                                      </p:cBhvr>
                                      <p:to>
                                        <p:strVal val="visible"/>
                                      </p:to>
                                    </p:set>
                                    <p:animEffect transition="in" filter="dissolve">
                                      <p:cBhvr>
                                        <p:cTn id="57" dur="500"/>
                                        <p:tgtEl>
                                          <p:spTgt spid="49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bldLvl="0" animBg="1"/>
      <p:bldP spid="49159" grpId="0" bldLvl="0" animBg="1"/>
      <p:bldP spid="49162" grpId="0" bldLvl="0" animBg="1"/>
      <p:bldP spid="49163" grpId="0"/>
      <p:bldP spid="4916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内容占位符 2"/>
          <p:cNvSpPr>
            <a:spLocks noGrp="1"/>
          </p:cNvSpPr>
          <p:nvPr>
            <p:ph idx="1"/>
          </p:nvPr>
        </p:nvSpPr>
        <p:spPr>
          <a:xfrm>
            <a:off x="263525" y="517525"/>
            <a:ext cx="11401425" cy="4089400"/>
          </a:xfrm>
        </p:spPr>
        <p:txBody>
          <a:bodyPr anchor="t"/>
          <a:p>
            <a:pPr eaLnBrk="1" latinLnBrk="0" hangingPunct="1">
              <a:lnSpc>
                <a:spcPct val="100000"/>
              </a:lnSpc>
            </a:pPr>
            <a:r>
              <a:rPr lang="zh-CN" altLang="en-US"/>
              <a:t> </a:t>
            </a:r>
            <a:r>
              <a:rPr lang="en-US" altLang="zh-CN" b="1"/>
              <a:t>( </a:t>
            </a:r>
            <a:r>
              <a:rPr lang="zh-CN" altLang="zh-CN" b="1"/>
              <a:t>不定项选择）</a:t>
            </a:r>
            <a:endParaRPr lang="zh-CN" altLang="zh-CN" b="1"/>
          </a:p>
          <a:p>
            <a:pPr eaLnBrk="1" latinLnBrk="0" hangingPunct="1">
              <a:lnSpc>
                <a:spcPct val="100000"/>
              </a:lnSpc>
            </a:pPr>
            <a:r>
              <a:rPr lang="zh-CN" altLang="en-US" b="1">
                <a:latin typeface="华文宋体" panose="02010600040101010101" charset="-122"/>
                <a:ea typeface="华文宋体" panose="02010600040101010101" charset="-122"/>
              </a:rPr>
              <a:t>海的“贯通东流”水系的形成年代。如果说上游的沉积物从青藏高原、四川盆地顺廷而下能到达下游，这就表是胀江贯通了，这就是物源示踪。我国科学家采用这一方法以，研究长江中下游盆地沉积物的来源，从而判别长江上游的物质何时到达下游，间接指示了长江贯通东流的时限。他们经过10多年的研究，提出长江贯通东流的时间距今约2300多万年。这一研究成果从一个侧面显示出</a:t>
            </a:r>
            <a:endParaRPr lang="zh-CN" altLang="en-US" b="1">
              <a:latin typeface="华文宋体" panose="02010600040101010101" charset="-122"/>
              <a:ea typeface="华文宋体" panose="02010600040101010101" charset="-122"/>
            </a:endParaRPr>
          </a:p>
          <a:p>
            <a:pPr eaLnBrk="1" latinLnBrk="0" hangingPunct="1">
              <a:lnSpc>
                <a:spcPct val="100000"/>
              </a:lnSpc>
            </a:pPr>
            <a:r>
              <a:rPr lang="zh-CN" altLang="en-US" b="1">
                <a:latin typeface="华文宋体" panose="02010600040101010101" charset="-122"/>
                <a:ea typeface="华文宋体" panose="02010600040101010101" charset="-122"/>
              </a:rPr>
              <a:t>A. 时间和空间是有限的，物质运动是永恒的</a:t>
            </a:r>
            <a:endParaRPr lang="zh-CN" altLang="en-US" b="1">
              <a:latin typeface="华文宋体" panose="02010600040101010101" charset="-122"/>
              <a:ea typeface="华文宋体" panose="02010600040101010101" charset="-122"/>
            </a:endParaRPr>
          </a:p>
          <a:p>
            <a:pPr eaLnBrk="1" latinLnBrk="0" hangingPunct="1">
              <a:lnSpc>
                <a:spcPct val="100000"/>
              </a:lnSpc>
            </a:pPr>
            <a:r>
              <a:rPr lang="zh-CN" altLang="en-US" b="1">
                <a:solidFill>
                  <a:srgbClr val="FF0000"/>
                </a:solidFill>
                <a:latin typeface="华文宋体" panose="02010600040101010101" charset="-122"/>
                <a:ea typeface="华文宋体" panose="02010600040101010101" charset="-122"/>
              </a:rPr>
              <a:t>B.</a:t>
            </a:r>
            <a:r>
              <a:rPr lang="zh-CN" altLang="en-US" b="1">
                <a:latin typeface="华文宋体" panose="02010600040101010101" charset="-122"/>
                <a:ea typeface="华文宋体" panose="02010600040101010101" charset="-122"/>
              </a:rPr>
              <a:t> 时间和空间的通过物质运动的变化表现出来的</a:t>
            </a:r>
            <a:endParaRPr lang="zh-CN" altLang="en-US" b="1">
              <a:latin typeface="华文宋体" panose="02010600040101010101" charset="-122"/>
              <a:ea typeface="华文宋体" panose="02010600040101010101" charset="-122"/>
            </a:endParaRPr>
          </a:p>
          <a:p>
            <a:pPr eaLnBrk="1" latinLnBrk="0" hangingPunct="1">
              <a:lnSpc>
                <a:spcPct val="100000"/>
              </a:lnSpc>
            </a:pPr>
            <a:r>
              <a:rPr lang="zh-CN" altLang="en-US" b="1">
                <a:latin typeface="华文宋体" panose="02010600040101010101" charset="-122"/>
                <a:ea typeface="华文宋体" panose="02010600040101010101" charset="-122"/>
              </a:rPr>
              <a:t>C. 时间和空间是指标示物质运动的观念形式</a:t>
            </a:r>
            <a:endParaRPr lang="zh-CN" altLang="en-US" b="1">
              <a:latin typeface="华文宋体" panose="02010600040101010101" charset="-122"/>
              <a:ea typeface="华文宋体" panose="02010600040101010101" charset="-122"/>
            </a:endParaRPr>
          </a:p>
          <a:p>
            <a:pPr eaLnBrk="1" latinLnBrk="0" hangingPunct="1">
              <a:lnSpc>
                <a:spcPct val="100000"/>
              </a:lnSpc>
            </a:pPr>
            <a:r>
              <a:rPr lang="zh-CN" altLang="en-US" b="1">
                <a:solidFill>
                  <a:srgbClr val="FF0000"/>
                </a:solidFill>
                <a:latin typeface="华文宋体" panose="02010600040101010101" charset="-122"/>
                <a:ea typeface="华文宋体" panose="02010600040101010101" charset="-122"/>
              </a:rPr>
              <a:t>D. </a:t>
            </a:r>
            <a:r>
              <a:rPr lang="zh-CN" altLang="en-US" b="1">
                <a:latin typeface="华文宋体" panose="02010600040101010101" charset="-122"/>
                <a:ea typeface="华文宋体" panose="02010600040101010101" charset="-122"/>
              </a:rPr>
              <a:t>时间和空间是物质运动的存在形式</a:t>
            </a:r>
            <a:endParaRPr lang="zh-CN" altLang="en-US" b="1">
              <a:latin typeface="华文宋体" panose="02010600040101010101" charset="-122"/>
              <a:ea typeface="华文宋体" panose="02010600040101010101" charset="-122"/>
            </a:endParaRPr>
          </a:p>
          <a:p>
            <a:pPr eaLnBrk="1" latinLnBrk="0" hangingPunct="1">
              <a:lnSpc>
                <a:spcPct val="150000"/>
              </a:lnSpc>
            </a:pPr>
            <a:endParaRPr lang="zh-CN" altLang="en-US" b="1">
              <a:latin typeface="华文宋体" panose="02010600040101010101" charset="-122"/>
              <a:ea typeface="华文宋体" panose="02010600040101010101" charset="-122"/>
            </a:endParaRPr>
          </a:p>
        </p:txBody>
      </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内容占位符 2"/>
          <p:cNvSpPr>
            <a:spLocks noGrp="1"/>
          </p:cNvSpPr>
          <p:nvPr>
            <p:ph idx="1"/>
          </p:nvPr>
        </p:nvSpPr>
        <p:spPr>
          <a:xfrm>
            <a:off x="355600" y="146050"/>
            <a:ext cx="10515600" cy="4351338"/>
          </a:xfrm>
        </p:spPr>
        <p:txBody>
          <a:bodyPr anchor="t"/>
          <a:p>
            <a:r>
              <a:rPr lang="zh-CN" altLang="en-US" b="1"/>
              <a:t>（不定项）</a:t>
            </a:r>
            <a:endParaRPr lang="zh-CN" altLang="en-US" b="1"/>
          </a:p>
          <a:p>
            <a:r>
              <a:rPr lang="zh-CN" altLang="en-US" b="1"/>
              <a:t>母质、气候、生物、地形、时间是土壤形成的五大关键因素。母质是土壤形成的物质基础和初始无机养分的最初来源。气候导致矿物的风化和合成、有机质的形成和积累、土壤中物质的迁移、分解和合成。生物包括植物、动物和微生物等，是促进土壤发生发展最活跃的因素。地形可以使物质在地表进行再分配，使土壤及母质在接受光、热、水等条件方面发生差异。时间是阐明土壤形成发展的历史动态过程，母质、气候、生物和地形等对成土过程的作用随着时间延续而加强。土壤的生成过程说明：</a:t>
            </a:r>
            <a:endParaRPr lang="zh-CN" altLang="en-US" b="1"/>
          </a:p>
          <a:p>
            <a:r>
              <a:rPr lang="zh-CN" altLang="en-US" b="1"/>
              <a:t>  </a:t>
            </a:r>
            <a:r>
              <a:rPr lang="zh-CN" altLang="en-US" b="1">
                <a:solidFill>
                  <a:srgbClr val="FF0000"/>
                </a:solidFill>
              </a:rPr>
              <a:t>  A 时间是物质运动的存在形式</a:t>
            </a:r>
            <a:endParaRPr lang="zh-CN" altLang="en-US" b="1">
              <a:solidFill>
                <a:srgbClr val="FF0000"/>
              </a:solidFill>
            </a:endParaRPr>
          </a:p>
          <a:p>
            <a:r>
              <a:rPr lang="zh-CN" altLang="en-US" b="1">
                <a:solidFill>
                  <a:srgbClr val="FF0000"/>
                </a:solidFill>
              </a:rPr>
              <a:t>　　B事物总是作为过程而存在</a:t>
            </a:r>
            <a:endParaRPr lang="zh-CN" altLang="en-US" b="1">
              <a:solidFill>
                <a:srgbClr val="FF0000"/>
              </a:solidFill>
            </a:endParaRPr>
          </a:p>
          <a:p>
            <a:r>
              <a:rPr lang="zh-CN" altLang="en-US" b="1">
                <a:solidFill>
                  <a:srgbClr val="FF0000"/>
                </a:solidFill>
              </a:rPr>
              <a:t>　　C事物的产生是多种因素相互作用的结果</a:t>
            </a:r>
            <a:endParaRPr lang="zh-CN" altLang="en-US" b="1">
              <a:solidFill>
                <a:srgbClr val="FF0000"/>
              </a:solidFill>
            </a:endParaRPr>
          </a:p>
          <a:p>
            <a:r>
              <a:rPr lang="zh-CN" altLang="en-US" b="1"/>
              <a:t>　　D 事物的发展总是呈现出线性上升的态势</a:t>
            </a:r>
            <a:endParaRPr lang="zh-CN" altLang="en-US" b="1"/>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框 3"/>
          <p:cNvSpPr txBox="1"/>
          <p:nvPr/>
        </p:nvSpPr>
        <p:spPr>
          <a:xfrm>
            <a:off x="1735138" y="334963"/>
            <a:ext cx="8310562" cy="708025"/>
          </a:xfrm>
          <a:prstGeom prst="rect">
            <a:avLst/>
          </a:prstGeom>
          <a:noFill/>
          <a:ln w="9525">
            <a:noFill/>
          </a:ln>
        </p:spPr>
        <p:txBody>
          <a:bodyPr anchor="t">
            <a:spAutoFit/>
          </a:bodyPr>
          <a:p>
            <a:pPr algn="ctr" defTabSz="457200" eaLnBrk="0" hangingPunct="0">
              <a:buSzTx/>
            </a:pPr>
            <a:r>
              <a:rPr lang="zh-CN" altLang="en-US" sz="4000" b="1" dirty="0">
                <a:latin typeface="Arial" panose="020B0604020202020204" pitchFamily="34" charset="0"/>
                <a:ea typeface="等线"/>
                <a:sym typeface="等线"/>
              </a:rPr>
              <a:t>一、物质及其存在形态</a:t>
            </a:r>
            <a:endParaRPr lang="zh-CN" altLang="en-US" sz="4000" b="1" dirty="0">
              <a:latin typeface="Arial" panose="020B0604020202020204" pitchFamily="34" charset="0"/>
              <a:ea typeface="等线"/>
              <a:sym typeface="等线"/>
            </a:endParaRPr>
          </a:p>
        </p:txBody>
      </p:sp>
      <p:grpSp>
        <p:nvGrpSpPr>
          <p:cNvPr id="15362" name="组合 4"/>
          <p:cNvGrpSpPr/>
          <p:nvPr/>
        </p:nvGrpSpPr>
        <p:grpSpPr>
          <a:xfrm>
            <a:off x="706438" y="1193800"/>
            <a:ext cx="10577512" cy="4749800"/>
            <a:chOff x="641797" y="1664385"/>
            <a:chExt cx="7949753" cy="4749213"/>
          </a:xfrm>
        </p:grpSpPr>
        <p:sp>
          <p:nvSpPr>
            <p:cNvPr id="15363" name="文本框 2"/>
            <p:cNvSpPr txBox="1"/>
            <p:nvPr/>
          </p:nvSpPr>
          <p:spPr>
            <a:xfrm>
              <a:off x="935261" y="2009622"/>
              <a:ext cx="7362825" cy="4403976"/>
            </a:xfrm>
            <a:prstGeom prst="rect">
              <a:avLst/>
            </a:prstGeom>
            <a:noFill/>
            <a:ln w="9525">
              <a:noFill/>
            </a:ln>
          </p:spPr>
          <p:txBody>
            <a:bodyPr anchor="t">
              <a:spAutoFit/>
            </a:bodyPr>
            <a:p>
              <a:pPr algn="just" eaLnBrk="0" hangingPunct="0">
                <a:lnSpc>
                  <a:spcPct val="120000"/>
                </a:lnSpc>
                <a:spcBef>
                  <a:spcPts val="1400"/>
                </a:spcBef>
                <a:buFont typeface="Arial" panose="020B0604020202020204" pitchFamily="34" charset="0"/>
              </a:pPr>
              <a:r>
                <a:rPr lang="en-US" altLang="zh-CN" sz="2400" dirty="0">
                  <a:latin typeface="Arial" panose="020B0604020202020204" pitchFamily="34" charset="0"/>
                  <a:ea typeface="等线"/>
                </a:rPr>
                <a:t>       </a:t>
              </a:r>
              <a:r>
                <a:rPr lang="zh-CN" altLang="en-US" sz="2800" b="1" dirty="0">
                  <a:latin typeface="Arial" panose="020B0604020202020204" pitchFamily="34" charset="0"/>
                  <a:ea typeface="等线"/>
                </a:rPr>
                <a:t>要学习掌握世界统一于物质、物质决定意识的原理，坚持从客观实际出发制定政策、推动工作。当代中国最大的客观实际，就是我国仍处于并将长期处于社会主义初级阶段，这是我们认识当下、规划未来、制定政策、推进事业的客观基点，不能脱离这个基点。既要看到社会主义初级阶段基本国情没有变，也要看到我国经济社会发展每个阶段呈现出来的新特点。</a:t>
              </a:r>
              <a:endParaRPr lang="zh-CN" altLang="en-US" sz="2800" b="1" dirty="0">
                <a:latin typeface="Arial" panose="020B0604020202020204" pitchFamily="34" charset="0"/>
                <a:ea typeface="等线"/>
              </a:endParaRPr>
            </a:p>
            <a:p>
              <a:pPr algn="r" eaLnBrk="0" hangingPunct="0">
                <a:lnSpc>
                  <a:spcPct val="120000"/>
                </a:lnSpc>
                <a:spcBef>
                  <a:spcPts val="1400"/>
                </a:spcBef>
                <a:buFont typeface="Arial" panose="020B0604020202020204" pitchFamily="34" charset="0"/>
              </a:pPr>
              <a:r>
                <a:rPr lang="en-US" altLang="zh-CN" sz="2800" b="1" dirty="0">
                  <a:latin typeface="Arial" panose="020B0604020202020204" pitchFamily="34" charset="0"/>
                  <a:ea typeface="等线"/>
                </a:rPr>
                <a:t>——</a:t>
              </a:r>
              <a:r>
                <a:rPr lang="zh-CN" altLang="en-US" sz="2800" b="1" dirty="0">
                  <a:latin typeface="Arial" panose="020B0604020202020204" pitchFamily="34" charset="0"/>
                  <a:ea typeface="等线"/>
                </a:rPr>
                <a:t>习近平</a:t>
              </a:r>
              <a:endParaRPr lang="zh-CN" altLang="en-US" sz="2800" b="1" dirty="0">
                <a:latin typeface="Arial" panose="020B0604020202020204" pitchFamily="34" charset="0"/>
                <a:ea typeface="等线"/>
              </a:endParaRPr>
            </a:p>
          </p:txBody>
        </p:sp>
        <p:sp>
          <p:nvSpPr>
            <p:cNvPr id="6" name="圆角矩形 4"/>
            <p:cNvSpPr/>
            <p:nvPr/>
          </p:nvSpPr>
          <p:spPr bwMode="auto">
            <a:xfrm>
              <a:off x="641797" y="1664385"/>
              <a:ext cx="7949753" cy="4469715"/>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5365" name="图片 9"/>
          <p:cNvPicPr>
            <a:picLocks noChangeAspect="1"/>
          </p:cNvPicPr>
          <p:nvPr/>
        </p:nvPicPr>
        <p:blipFill>
          <a:blip r:embed="rId1"/>
          <a:stretch>
            <a:fillRect/>
          </a:stretch>
        </p:blipFill>
        <p:spPr>
          <a:xfrm>
            <a:off x="4652963" y="4899025"/>
            <a:ext cx="1868487" cy="1677988"/>
          </a:xfrm>
          <a:prstGeom prst="rect">
            <a:avLst/>
          </a:prstGeom>
          <a:noFill/>
          <a:ln w="9525">
            <a:noFill/>
          </a:ln>
        </p:spPr>
      </p:pic>
      <p:pic>
        <p:nvPicPr>
          <p:cNvPr id="15366" name="图片 16">
            <a:hlinkClick r:id="rId2" action="ppaction://hlinksldjump"/>
          </p:cNvPr>
          <p:cNvPicPr>
            <a:picLocks noChangeAspect="1"/>
          </p:cNvPicPr>
          <p:nvPr/>
        </p:nvPicPr>
        <p:blipFill>
          <a:blip r:embed="rId3"/>
          <a:stretch>
            <a:fillRect/>
          </a:stretch>
        </p:blipFill>
        <p:spPr>
          <a:xfrm>
            <a:off x="1735138" y="5619750"/>
            <a:ext cx="660400" cy="660400"/>
          </a:xfrm>
          <a:prstGeom prst="rect">
            <a:avLst/>
          </a:prstGeom>
          <a:noFill/>
          <a:ln w="9525">
            <a:noFill/>
          </a:ln>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内容占位符 2"/>
          <p:cNvSpPr>
            <a:spLocks noGrp="1"/>
          </p:cNvSpPr>
          <p:nvPr>
            <p:ph idx="1"/>
          </p:nvPr>
        </p:nvSpPr>
        <p:spPr>
          <a:xfrm>
            <a:off x="666750" y="503238"/>
            <a:ext cx="10515600" cy="4351337"/>
          </a:xfrm>
        </p:spPr>
        <p:txBody>
          <a:bodyPr anchor="t"/>
          <a:p>
            <a:r>
              <a:rPr lang="en-US" altLang="zh-CN"/>
              <a:t>( 2014</a:t>
            </a:r>
            <a:r>
              <a:rPr lang="zh-CN" altLang="zh-CN"/>
              <a:t>年  </a:t>
            </a:r>
            <a:r>
              <a:rPr lang="zh-CN" altLang="zh-CN"/>
              <a:t>不定项选择）</a:t>
            </a:r>
            <a:endParaRPr lang="zh-CN" altLang="zh-CN"/>
          </a:p>
          <a:p>
            <a:r>
              <a:rPr lang="zh-CN" altLang="en-US" b="1"/>
              <a:t>作家史铁生在《奶奶的星星》中讲道，奶奶告诉他的故事与通常的说法不同：一般人说，地上死一个人，天上就熄灭了一颗星星；而奶奶说，地上死一个人，天上又多了一个星星，人死了就会升到天空，变成星星给走夜道的人照个亮了。于是他“慢慢相信，每一个活过的人，都能给后人的路途上添些光亮，也许是一颗巨星，也许是一把火炬，也许只是一支含泪的烛光……”这对我们理解个人在社会历史的作用的启示有</a:t>
            </a:r>
            <a:endParaRPr lang="zh-CN" altLang="en-US" b="1"/>
          </a:p>
          <a:p>
            <a:r>
              <a:rPr lang="zh-CN" altLang="en-US" b="1">
                <a:solidFill>
                  <a:srgbClr val="FF0000"/>
                </a:solidFill>
              </a:rPr>
              <a:t>A. 历史是无数个人相互作用的合力的结果</a:t>
            </a:r>
            <a:endParaRPr lang="zh-CN" altLang="en-US" b="1">
              <a:solidFill>
                <a:srgbClr val="FF0000"/>
              </a:solidFill>
            </a:endParaRPr>
          </a:p>
          <a:p>
            <a:r>
              <a:rPr lang="zh-CN" altLang="en-US" b="1"/>
              <a:t>B. 杰出个人决定历史发展的走向</a:t>
            </a:r>
            <a:endParaRPr lang="zh-CN" altLang="en-US" b="1"/>
          </a:p>
          <a:p>
            <a:r>
              <a:rPr lang="zh-CN" altLang="en-US" b="1"/>
              <a:t>C. 人人都是历史的创造者</a:t>
            </a:r>
            <a:endParaRPr lang="zh-CN" altLang="en-US" b="1"/>
          </a:p>
          <a:p>
            <a:r>
              <a:rPr lang="zh-CN" altLang="en-US" b="1">
                <a:solidFill>
                  <a:srgbClr val="FF0000"/>
                </a:solidFill>
              </a:rPr>
              <a:t>D. 每个人对社会发展都有或大或小的作用</a:t>
            </a:r>
            <a:endParaRPr lang="zh-CN" altLang="en-US" b="1">
              <a:solidFill>
                <a:srgbClr val="FF0000"/>
              </a:solidFill>
            </a:endParaRPr>
          </a:p>
        </p:txBody>
      </p:sp>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内容占位符 2"/>
          <p:cNvSpPr>
            <a:spLocks noGrp="1"/>
          </p:cNvSpPr>
          <p:nvPr>
            <p:ph idx="1"/>
          </p:nvPr>
        </p:nvSpPr>
        <p:spPr>
          <a:xfrm>
            <a:off x="433388" y="317500"/>
            <a:ext cx="10920412" cy="5859463"/>
          </a:xfrm>
        </p:spPr>
        <p:txBody>
          <a:bodyPr anchor="t"/>
          <a:p>
            <a:pPr marL="0" indent="0">
              <a:buNone/>
            </a:pPr>
            <a:r>
              <a:rPr lang="en-US" altLang="zh-CN"/>
              <a:t>  </a:t>
            </a:r>
            <a:r>
              <a:rPr lang="zh-CN" altLang="en-US" b="1"/>
              <a:t>（不定项选择）</a:t>
            </a:r>
            <a:endParaRPr lang="zh-CN" altLang="en-US" b="1"/>
          </a:p>
          <a:p>
            <a:pPr marL="0" indent="0">
              <a:buNone/>
            </a:pPr>
            <a:r>
              <a:rPr lang="zh-CN" altLang="en-US" b="1"/>
              <a:t>   北京时间 2019年4月10日21时，“事件视界望远镜”项目在全世界多地同时召开发布会，公布了人类首次拍到的黑洞照片。这是继2015年人类通过引力波探测“听到”两个“黑洞”合体之后，证明黑洞存在的直接“视界”证据。有科学家认为，这张看起来有点模糊的照片意义非凡，它再次验证了爱因斯坦广义相对论的预言是对的，并将进一步帮助科学家解答星系演化等一系列宇宙本质问题。 人类首次“看到”黑洞正面照表明〔   )</a:t>
            </a:r>
            <a:endParaRPr lang="zh-CN" altLang="en-US" b="1"/>
          </a:p>
          <a:p>
            <a:pPr marL="0" indent="0">
              <a:buNone/>
            </a:pPr>
            <a:r>
              <a:rPr lang="zh-CN" altLang="en-US" b="1"/>
              <a:t>A.物质世界的客观存在与人的实践和认识水平有关</a:t>
            </a:r>
            <a:endParaRPr lang="zh-CN" altLang="en-US" b="1"/>
          </a:p>
          <a:p>
            <a:pPr marL="0" indent="0">
              <a:buNone/>
            </a:pPr>
            <a:r>
              <a:rPr lang="zh-CN" altLang="en-US" b="1">
                <a:solidFill>
                  <a:srgbClr val="FF0000"/>
                </a:solidFill>
              </a:rPr>
              <a:t>B.世界是物质的统一体</a:t>
            </a:r>
            <a:endParaRPr lang="zh-CN" altLang="en-US" b="1">
              <a:solidFill>
                <a:srgbClr val="FF0000"/>
              </a:solidFill>
            </a:endParaRPr>
          </a:p>
          <a:p>
            <a:pPr marL="0" indent="0">
              <a:buNone/>
            </a:pPr>
            <a:r>
              <a:rPr lang="zh-CN" altLang="en-US" b="1">
                <a:solidFill>
                  <a:srgbClr val="FF0000"/>
                </a:solidFill>
              </a:rPr>
              <a:t>C.空间的性质依赖于物质的分布及其运动研究</a:t>
            </a:r>
            <a:endParaRPr lang="zh-CN" altLang="en-US" b="1">
              <a:solidFill>
                <a:srgbClr val="FF0000"/>
              </a:solidFill>
            </a:endParaRPr>
          </a:p>
          <a:p>
            <a:pPr marL="0" indent="0">
              <a:buNone/>
            </a:pPr>
            <a:r>
              <a:rPr lang="zh-CN" altLang="en-US" b="1">
                <a:solidFill>
                  <a:srgbClr val="FF0000"/>
                </a:solidFill>
              </a:rPr>
              <a:t>D.空间的观念随人的认识发展而拓展</a:t>
            </a:r>
            <a:endParaRPr lang="zh-CN" altLang="en-US" b="1">
              <a:solidFill>
                <a:srgbClr val="FF0000"/>
              </a:solidFill>
            </a:endParaRPr>
          </a:p>
        </p:txBody>
      </p:sp>
    </p:spTree>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30250" y="783590"/>
            <a:ext cx="10623550" cy="5393690"/>
          </a:xfrm>
        </p:spPr>
        <p:txBody>
          <a:bodyPr/>
          <a:p>
            <a:pPr marL="0" marR="0" indent="0" algn="l" defTabSz="914400" rtl="0" eaLnBrk="1" fontAlgn="base" latinLnBrk="0" hangingPunct="1">
              <a:lnSpc>
                <a:spcPct val="90000"/>
              </a:lnSpc>
              <a:spcBef>
                <a:spcPts val="1000"/>
              </a:spcBef>
              <a:spcAft>
                <a:spcPct val="0"/>
              </a:spcAft>
              <a:buClrTx/>
              <a:buSzTx/>
              <a:buFont typeface="Arial" panose="020B0604020202020204" pitchFamily="34" charset="0"/>
              <a:buNone/>
            </a:pPr>
            <a:endParaRPr kumimoji="0" lang="zh-CN" altLang="en-US" sz="2800" b="0" i="0" u="none" strike="noStrike" kern="1200" cap="none" spc="0" normalizeH="0" baseline="0" noProof="1">
              <a:solidFill>
                <a:schemeClr val="tx1"/>
              </a:solidFill>
              <a:latin typeface="+mn-lt"/>
              <a:ea typeface="+mn-ea"/>
              <a:cs typeface="等线"/>
            </a:endParaRPr>
          </a:p>
          <a:p>
            <a:pPr marL="0" marR="0" indent="0" algn="l" defTabSz="914400" rtl="0" eaLnBrk="1" fontAlgn="base" latinLnBrk="0" hangingPunct="1">
              <a:lnSpc>
                <a:spcPct val="90000"/>
              </a:lnSpc>
              <a:spcBef>
                <a:spcPts val="1000"/>
              </a:spcBef>
              <a:spcAft>
                <a:spcPct val="0"/>
              </a:spcAft>
              <a:buClrTx/>
              <a:buSzTx/>
              <a:buFont typeface="Arial" panose="020B0604020202020204" pitchFamily="34" charset="0"/>
              <a:buNone/>
            </a:pPr>
            <a:endParaRPr kumimoji="0" lang="zh-CN" altLang="en-US" sz="2800" b="0" i="0" u="none" strike="noStrike" kern="1200" cap="none" spc="0" normalizeH="0" baseline="0" noProof="1">
              <a:solidFill>
                <a:schemeClr val="tx1"/>
              </a:solidFill>
              <a:latin typeface="+mn-lt"/>
              <a:ea typeface="+mn-ea"/>
              <a:cs typeface="等线"/>
              <a:sym typeface="+mn-ea"/>
            </a:endParaRPr>
          </a:p>
          <a:p>
            <a:pPr marL="0" marR="0" indent="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3600" b="0" i="0" u="none" strike="noStrike" kern="1200" cap="none" spc="0" normalizeH="0" baseline="0" noProof="1">
                <a:solidFill>
                  <a:schemeClr val="tx1"/>
                </a:solidFill>
                <a:latin typeface="+mn-lt"/>
                <a:ea typeface="+mn-ea"/>
                <a:cs typeface="等线"/>
              </a:rPr>
              <a:t>“空间和时间的性质不仅取决于物质的运动情况，也取决于物质本身的分布状态。”这是哪个科学家提出的（   ）</a:t>
            </a:r>
            <a:endParaRPr kumimoji="0" lang="zh-CN" altLang="en-US" sz="3600" b="0" i="0" u="none" strike="noStrike" kern="1200" cap="none" spc="0" normalizeH="0" baseline="0" noProof="1">
              <a:solidFill>
                <a:schemeClr val="tx1"/>
              </a:solidFill>
              <a:latin typeface="+mn-lt"/>
              <a:ea typeface="+mn-ea"/>
              <a:cs typeface="等线"/>
            </a:endParaRPr>
          </a:p>
          <a:p>
            <a:pPr marL="0" marR="0" indent="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3600" b="0" i="0" u="none" strike="noStrike" kern="1200" cap="none" spc="0" normalizeH="0" baseline="0" noProof="1">
                <a:solidFill>
                  <a:schemeClr val="tx1"/>
                </a:solidFill>
                <a:latin typeface="+mn-lt"/>
                <a:ea typeface="+mn-ea"/>
                <a:cs typeface="等线"/>
              </a:rPr>
              <a:t>A．伽利略	B．牛顿	</a:t>
            </a:r>
            <a:r>
              <a:rPr kumimoji="0" lang="zh-CN" altLang="en-US" sz="3600" b="0" i="0" u="none" strike="noStrike" kern="1200" cap="none" spc="0" normalizeH="0" baseline="0" noProof="1">
                <a:solidFill>
                  <a:srgbClr val="FF0000"/>
                </a:solidFill>
                <a:latin typeface="+mn-lt"/>
                <a:ea typeface="+mn-ea"/>
                <a:cs typeface="等线"/>
              </a:rPr>
              <a:t>C．爱因斯坦</a:t>
            </a:r>
            <a:r>
              <a:rPr kumimoji="0" lang="zh-CN" altLang="en-US" sz="3600" b="0" i="0" u="none" strike="noStrike" kern="1200" cap="none" spc="0" normalizeH="0" baseline="0" noProof="1">
                <a:solidFill>
                  <a:schemeClr val="tx1"/>
                </a:solidFill>
                <a:latin typeface="+mn-lt"/>
                <a:ea typeface="+mn-ea"/>
                <a:cs typeface="等线"/>
              </a:rPr>
              <a:t>	D．普朗克</a:t>
            </a:r>
            <a:endParaRPr kumimoji="0" lang="zh-CN" altLang="en-US" sz="3600" b="0" i="0" u="none" strike="noStrike" kern="1200" cap="none" spc="0" normalizeH="0" baseline="0" noProof="1">
              <a:solidFill>
                <a:schemeClr val="tx1"/>
              </a:solidFill>
              <a:latin typeface="+mn-lt"/>
              <a:ea typeface="+mn-ea"/>
              <a:cs typeface="等线"/>
            </a:endParaRPr>
          </a:p>
          <a:p>
            <a:pPr marL="228600" marR="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pPr>
            <a:endParaRPr kumimoji="0" lang="zh-CN" altLang="en-US" sz="3600" b="0" i="0" u="none" strike="noStrike" kern="1200" cap="none" spc="0" normalizeH="0" baseline="0" noProof="1">
              <a:solidFill>
                <a:schemeClr val="tx1"/>
              </a:solidFill>
              <a:latin typeface="+mn-lt"/>
              <a:ea typeface="+mn-ea"/>
              <a:cs typeface="等线"/>
            </a:endParaRPr>
          </a:p>
        </p:txBody>
      </p:sp>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内容占位符 2"/>
          <p:cNvSpPr>
            <a:spLocks noGrp="1"/>
          </p:cNvSpPr>
          <p:nvPr>
            <p:ph idx="1"/>
          </p:nvPr>
        </p:nvSpPr>
        <p:spPr>
          <a:xfrm>
            <a:off x="466725" y="285750"/>
            <a:ext cx="10887075" cy="4351338"/>
          </a:xfrm>
        </p:spPr>
        <p:txBody>
          <a:bodyPr anchor="t"/>
          <a:p>
            <a:pPr eaLnBrk="1" latinLnBrk="0" hangingPunct="1">
              <a:lnSpc>
                <a:spcPct val="150000"/>
              </a:lnSpc>
            </a:pPr>
            <a:r>
              <a:rPr lang="zh-CN" altLang="en-US" b="1"/>
              <a:t>（不定项）</a:t>
            </a:r>
            <a:endParaRPr lang="zh-CN" altLang="en-US" b="1"/>
          </a:p>
          <a:p>
            <a:pPr eaLnBrk="1" latinLnBrk="0" hangingPunct="1">
              <a:lnSpc>
                <a:spcPct val="150000"/>
              </a:lnSpc>
            </a:pPr>
            <a:r>
              <a:rPr lang="zh-CN" altLang="en-US" b="1"/>
              <a:t>虚拟现实投术是一种运用计算机仿真系统创建多源信思融合的交互式三维动态实景以及动作仿真的技术，可以给使用者提供沉浸性，多感知性，交互性的互动体验，虚拟现实技术所构造的虚拟环境说明( )</a:t>
            </a:r>
            <a:endParaRPr lang="zh-CN" altLang="en-US" b="1"/>
          </a:p>
          <a:p>
            <a:pPr eaLnBrk="1" latinLnBrk="0" hangingPunct="1">
              <a:lnSpc>
                <a:spcPct val="150000"/>
              </a:lnSpc>
            </a:pPr>
            <a:r>
              <a:rPr lang="zh-CN" altLang="en-US" b="1"/>
              <a:t>A.物质世界不再具有客观实在性</a:t>
            </a:r>
            <a:endParaRPr lang="zh-CN" altLang="en-US" b="1"/>
          </a:p>
          <a:p>
            <a:pPr eaLnBrk="1" latinLnBrk="0" hangingPunct="1">
              <a:lnSpc>
                <a:spcPct val="150000"/>
              </a:lnSpc>
            </a:pPr>
            <a:r>
              <a:rPr lang="zh-CN" altLang="en-US" b="1">
                <a:solidFill>
                  <a:srgbClr val="FF0000"/>
                </a:solidFill>
              </a:rPr>
              <a:t>B.物质世界的存在形式具有多样性</a:t>
            </a:r>
            <a:endParaRPr lang="zh-CN" altLang="en-US" b="1">
              <a:solidFill>
                <a:srgbClr val="FF0000"/>
              </a:solidFill>
            </a:endParaRPr>
          </a:p>
          <a:p>
            <a:pPr eaLnBrk="1" latinLnBrk="0" hangingPunct="1">
              <a:lnSpc>
                <a:spcPct val="150000"/>
              </a:lnSpc>
            </a:pPr>
            <a:r>
              <a:rPr lang="zh-CN" altLang="en-US" b="1"/>
              <a:t>C.信息是独立于物质和意识的第三种存在状态</a:t>
            </a:r>
            <a:endParaRPr lang="zh-CN" altLang="en-US" b="1"/>
          </a:p>
          <a:p>
            <a:pPr eaLnBrk="1" latinLnBrk="0" hangingPunct="1">
              <a:lnSpc>
                <a:spcPct val="150000"/>
              </a:lnSpc>
            </a:pPr>
            <a:r>
              <a:rPr lang="zh-CN" altLang="en-US" b="1">
                <a:solidFill>
                  <a:srgbClr val="FF0000"/>
                </a:solidFill>
              </a:rPr>
              <a:t>D.人们可以通过实践创造出自然界原本不存在的现实状态</a:t>
            </a:r>
            <a:endParaRPr lang="zh-CN" altLang="en-US" b="1">
              <a:solidFill>
                <a:srgbClr val="FF0000"/>
              </a:solidFill>
            </a:endParaRPr>
          </a:p>
          <a:p>
            <a:endParaRPr lang="zh-CN" altLang="en-US" b="1">
              <a:solidFill>
                <a:srgbClr val="FF0000"/>
              </a:solidFill>
            </a:endParaRPr>
          </a:p>
        </p:txBody>
      </p:sp>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0209" name="组合 50208"/>
          <p:cNvGrpSpPr/>
          <p:nvPr/>
        </p:nvGrpSpPr>
        <p:grpSpPr>
          <a:xfrm>
            <a:off x="1992313" y="1916113"/>
            <a:ext cx="8534400" cy="4176712"/>
            <a:chOff x="295" y="1207"/>
            <a:chExt cx="5376" cy="2631"/>
          </a:xfrm>
        </p:grpSpPr>
        <p:grpSp>
          <p:nvGrpSpPr>
            <p:cNvPr id="89090" name="组合 50178"/>
            <p:cNvGrpSpPr/>
            <p:nvPr/>
          </p:nvGrpSpPr>
          <p:grpSpPr>
            <a:xfrm>
              <a:off x="295" y="1207"/>
              <a:ext cx="1446" cy="860"/>
              <a:chOff x="471" y="272"/>
              <a:chExt cx="1161" cy="1539"/>
            </a:xfrm>
          </p:grpSpPr>
          <p:sp>
            <p:nvSpPr>
              <p:cNvPr id="89091" name="椭圆 50179"/>
              <p:cNvSpPr/>
              <p:nvPr/>
            </p:nvSpPr>
            <p:spPr>
              <a:xfrm>
                <a:off x="471" y="1438"/>
                <a:ext cx="1159" cy="362"/>
              </a:xfrm>
              <a:prstGeom prst="ellipse">
                <a:avLst/>
              </a:prstGeom>
              <a:gradFill rotWithShape="1">
                <a:gsLst>
                  <a:gs pos="0">
                    <a:srgbClr val="C1CF9D"/>
                  </a:gs>
                  <a:gs pos="50000">
                    <a:srgbClr val="E5EBD5"/>
                  </a:gs>
                  <a:gs pos="100000">
                    <a:srgbClr val="C1CF9D"/>
                  </a:gs>
                </a:gsLst>
                <a:lin ang="0" scaled="1"/>
                <a:tileRect/>
              </a:gradFill>
              <a:ln w="9525">
                <a:noFill/>
              </a:ln>
            </p:spPr>
            <p:txBody>
              <a:bodyPr anchor="t"/>
              <a:p>
                <a:pPr eaLnBrk="0" hangingPunct="0"/>
                <a:endParaRPr lang="zh-CN" altLang="en-US">
                  <a:latin typeface="等线"/>
                  <a:ea typeface="等线"/>
                </a:endParaRPr>
              </a:p>
            </p:txBody>
          </p:sp>
          <p:sp>
            <p:nvSpPr>
              <p:cNvPr id="89092" name="圆柱形 50180"/>
              <p:cNvSpPr/>
              <p:nvPr/>
            </p:nvSpPr>
            <p:spPr>
              <a:xfrm>
                <a:off x="473" y="272"/>
                <a:ext cx="1159" cy="1539"/>
              </a:xfrm>
              <a:prstGeom prst="can">
                <a:avLst>
                  <a:gd name="adj" fmla="val 33190"/>
                </a:avLst>
              </a:prstGeom>
              <a:gradFill rotWithShape="1">
                <a:gsLst>
                  <a:gs pos="0">
                    <a:srgbClr val="6E3A17"/>
                  </a:gs>
                  <a:gs pos="50000">
                    <a:schemeClr val="accent2">
                      <a:alpha val="50000"/>
                    </a:schemeClr>
                  </a:gs>
                  <a:gs pos="100000">
                    <a:srgbClr val="6E3A17"/>
                  </a:gs>
                </a:gsLst>
                <a:lin ang="0" scaled="1"/>
                <a:tileRect/>
              </a:gradFill>
              <a:ln w="9525">
                <a:noFill/>
              </a:ln>
            </p:spPr>
            <p:txBody>
              <a:bodyPr anchor="t"/>
              <a:p>
                <a:pPr eaLnBrk="0" hangingPunct="0"/>
                <a:endParaRPr lang="zh-CN" altLang="en-US">
                  <a:latin typeface="等线"/>
                  <a:ea typeface="等线"/>
                </a:endParaRPr>
              </a:p>
            </p:txBody>
          </p:sp>
        </p:grpSp>
        <p:sp>
          <p:nvSpPr>
            <p:cNvPr id="89093" name="圆角矩形 50181"/>
            <p:cNvSpPr/>
            <p:nvPr/>
          </p:nvSpPr>
          <p:spPr>
            <a:xfrm>
              <a:off x="1687" y="1393"/>
              <a:ext cx="3984" cy="574"/>
            </a:xfrm>
            <a:prstGeom prst="roundRect">
              <a:avLst>
                <a:gd name="adj" fmla="val 11505"/>
              </a:avLst>
            </a:prstGeom>
            <a:gradFill rotWithShape="1">
              <a:gsLst>
                <a:gs pos="0">
                  <a:schemeClr val="accent2"/>
                </a:gs>
                <a:gs pos="100000">
                  <a:schemeClr val="bg1"/>
                </a:gs>
              </a:gsLst>
              <a:lin ang="0" scaled="1"/>
              <a:tileRect/>
            </a:gradFill>
            <a:ln w="6350">
              <a:noFill/>
            </a:ln>
          </p:spPr>
          <p:txBody>
            <a:bodyPr anchor="t"/>
            <a:p>
              <a:pPr eaLnBrk="0" hangingPunct="0"/>
              <a:endParaRPr lang="zh-CN" altLang="en-US">
                <a:latin typeface="等线"/>
                <a:ea typeface="等线"/>
              </a:endParaRPr>
            </a:p>
          </p:txBody>
        </p:sp>
        <p:sp>
          <p:nvSpPr>
            <p:cNvPr id="50183" name="文本框 50182"/>
            <p:cNvSpPr txBox="1"/>
            <p:nvPr/>
          </p:nvSpPr>
          <p:spPr>
            <a:xfrm>
              <a:off x="347" y="1447"/>
              <a:ext cx="1341" cy="319"/>
            </a:xfrm>
            <a:prstGeom prst="rect">
              <a:avLst/>
            </a:prstGeom>
            <a:noFill/>
            <a:ln w="9525">
              <a:noFill/>
            </a:ln>
          </p:spPr>
          <p:txBody>
            <a:bodyPr>
              <a:spAutoFit/>
            </a:bodyPr>
            <a:p>
              <a:pPr marR="0" defTabSz="914400">
                <a:spcBef>
                  <a:spcPct val="50000"/>
                </a:spcBef>
                <a:buClrTx/>
                <a:buSzTx/>
                <a:buFontTx/>
              </a:pPr>
              <a:r>
                <a:rPr kumimoji="0" lang="en-US" altLang="zh-CN" sz="2700" kern="1200" cap="none" spc="0" normalizeH="0" baseline="0" noProof="1" dirty="0">
                  <a:effectLst>
                    <a:outerShdw blurRad="38100" dist="38100" dir="2700000">
                      <a:srgbClr val="C0C0C0"/>
                    </a:outerShdw>
                  </a:effectLst>
                  <a:latin typeface="Arial" panose="020B0604020202020204" pitchFamily="34" charset="0"/>
                  <a:ea typeface="华文新魏" panose="02010800040101010101" pitchFamily="2" charset="-122"/>
                  <a:cs typeface="+mn-cs"/>
                </a:rPr>
                <a:t>  </a:t>
              </a:r>
              <a:r>
                <a:rPr kumimoji="0" lang="zh-CN" altLang="en-US" sz="2700" kern="1200" cap="none" spc="0" normalizeH="0" baseline="0" noProof="1" dirty="0">
                  <a:effectLst>
                    <a:outerShdw blurRad="38100" dist="38100" dir="2700000">
                      <a:srgbClr val="C0C0C0"/>
                    </a:outerShdw>
                  </a:effectLst>
                  <a:latin typeface="Arial" panose="020B0604020202020204" pitchFamily="34" charset="0"/>
                  <a:ea typeface="华文新魏" panose="02010800040101010101" pitchFamily="2" charset="-122"/>
                  <a:cs typeface="+mn-cs"/>
                </a:rPr>
                <a:t>一</a:t>
              </a:r>
              <a:endParaRPr kumimoji="0" lang="zh-CN" altLang="en-US" sz="2700" kern="1200" cap="none" spc="0" normalizeH="0" baseline="0" noProof="1">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sp>
          <p:nvSpPr>
            <p:cNvPr id="50184" name="文本框 50183"/>
            <p:cNvSpPr txBox="1"/>
            <p:nvPr/>
          </p:nvSpPr>
          <p:spPr>
            <a:xfrm>
              <a:off x="2333" y="1481"/>
              <a:ext cx="2951" cy="319"/>
            </a:xfrm>
            <a:prstGeom prst="rect">
              <a:avLst/>
            </a:prstGeom>
            <a:noFill/>
            <a:ln w="9525">
              <a:noFill/>
            </a:ln>
          </p:spPr>
          <p:txBody>
            <a:bodyPr>
              <a:spAutoFit/>
            </a:bodyPr>
            <a:p>
              <a:pPr marR="0" defTabSz="914400">
                <a:spcBef>
                  <a:spcPct val="50000"/>
                </a:spcBef>
                <a:buClrTx/>
                <a:buSzTx/>
                <a:buFontTx/>
                <a:buChar char="•"/>
              </a:pPr>
              <a:r>
                <a:rPr kumimoji="0" lang="en-US" altLang="zh-CN" sz="27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27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联系和发展的普遍性</a:t>
              </a:r>
              <a:endParaRPr kumimoji="0" lang="zh-CN" altLang="en-US" sz="27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endParaRPr>
            </a:p>
          </p:txBody>
        </p:sp>
        <p:sp>
          <p:nvSpPr>
            <p:cNvPr id="89096" name="右箭头 50184"/>
            <p:cNvSpPr/>
            <p:nvPr/>
          </p:nvSpPr>
          <p:spPr>
            <a:xfrm>
              <a:off x="1928" y="1543"/>
              <a:ext cx="336" cy="240"/>
            </a:xfrm>
            <a:prstGeom prst="rightArrow">
              <a:avLst>
                <a:gd name="adj1" fmla="val 50000"/>
                <a:gd name="adj2" fmla="val 58313"/>
              </a:avLst>
            </a:prstGeom>
            <a:solidFill>
              <a:srgbClr val="FFFFFF"/>
            </a:solidFill>
            <a:ln w="9525">
              <a:noFill/>
            </a:ln>
          </p:spPr>
          <p:txBody>
            <a:bodyPr anchor="t"/>
            <a:p>
              <a:pPr eaLnBrk="0" hangingPunct="0"/>
              <a:endParaRPr lang="zh-CN" altLang="en-US">
                <a:latin typeface="等线"/>
                <a:ea typeface="等线"/>
              </a:endParaRPr>
            </a:p>
          </p:txBody>
        </p:sp>
        <p:grpSp>
          <p:nvGrpSpPr>
            <p:cNvPr id="89097" name="组合 50186"/>
            <p:cNvGrpSpPr/>
            <p:nvPr/>
          </p:nvGrpSpPr>
          <p:grpSpPr>
            <a:xfrm>
              <a:off x="295" y="2071"/>
              <a:ext cx="1446" cy="860"/>
              <a:chOff x="471" y="272"/>
              <a:chExt cx="1161" cy="1539"/>
            </a:xfrm>
          </p:grpSpPr>
          <p:sp>
            <p:nvSpPr>
              <p:cNvPr id="89098" name="椭圆 50187"/>
              <p:cNvSpPr/>
              <p:nvPr/>
            </p:nvSpPr>
            <p:spPr>
              <a:xfrm>
                <a:off x="471" y="1438"/>
                <a:ext cx="1159" cy="362"/>
              </a:xfrm>
              <a:prstGeom prst="ellipse">
                <a:avLst/>
              </a:prstGeom>
              <a:gradFill rotWithShape="1">
                <a:gsLst>
                  <a:gs pos="0">
                    <a:srgbClr val="C1CF9D"/>
                  </a:gs>
                  <a:gs pos="50000">
                    <a:srgbClr val="E5EBD5"/>
                  </a:gs>
                  <a:gs pos="100000">
                    <a:srgbClr val="C1CF9D"/>
                  </a:gs>
                </a:gsLst>
                <a:lin ang="0" scaled="1"/>
                <a:tileRect/>
              </a:gradFill>
              <a:ln w="9525">
                <a:noFill/>
              </a:ln>
            </p:spPr>
            <p:txBody>
              <a:bodyPr anchor="t"/>
              <a:p>
                <a:pPr eaLnBrk="0" hangingPunct="0"/>
                <a:endParaRPr lang="zh-CN" altLang="en-US">
                  <a:latin typeface="等线"/>
                  <a:ea typeface="等线"/>
                </a:endParaRPr>
              </a:p>
            </p:txBody>
          </p:sp>
          <p:sp>
            <p:nvSpPr>
              <p:cNvPr id="89099" name="圆柱形 50188"/>
              <p:cNvSpPr/>
              <p:nvPr/>
            </p:nvSpPr>
            <p:spPr>
              <a:xfrm>
                <a:off x="473" y="272"/>
                <a:ext cx="1159" cy="1539"/>
              </a:xfrm>
              <a:prstGeom prst="can">
                <a:avLst>
                  <a:gd name="adj" fmla="val 33190"/>
                </a:avLst>
              </a:prstGeom>
              <a:gradFill rotWithShape="1">
                <a:gsLst>
                  <a:gs pos="0">
                    <a:srgbClr val="452535"/>
                  </a:gs>
                  <a:gs pos="50000">
                    <a:schemeClr val="folHlink">
                      <a:alpha val="50000"/>
                    </a:schemeClr>
                  </a:gs>
                  <a:gs pos="100000">
                    <a:srgbClr val="452535"/>
                  </a:gs>
                </a:gsLst>
                <a:lin ang="0" scaled="1"/>
                <a:tileRect/>
              </a:gradFill>
              <a:ln w="9525">
                <a:noFill/>
              </a:ln>
            </p:spPr>
            <p:txBody>
              <a:bodyPr anchor="t"/>
              <a:p>
                <a:pPr eaLnBrk="0" hangingPunct="0"/>
                <a:endParaRPr lang="zh-CN" altLang="en-US">
                  <a:latin typeface="等线"/>
                  <a:ea typeface="等线"/>
                </a:endParaRPr>
              </a:p>
            </p:txBody>
          </p:sp>
        </p:grpSp>
        <p:sp>
          <p:nvSpPr>
            <p:cNvPr id="50190" name="文本框 50189"/>
            <p:cNvSpPr txBox="1"/>
            <p:nvPr/>
          </p:nvSpPr>
          <p:spPr>
            <a:xfrm>
              <a:off x="347" y="2314"/>
              <a:ext cx="1341" cy="319"/>
            </a:xfrm>
            <a:prstGeom prst="rect">
              <a:avLst/>
            </a:prstGeom>
            <a:noFill/>
            <a:ln w="9525">
              <a:noFill/>
            </a:ln>
          </p:spPr>
          <p:txBody>
            <a:bodyPr>
              <a:spAutoFit/>
            </a:bodyPr>
            <a:p>
              <a:pPr marR="0" defTabSz="914400">
                <a:spcBef>
                  <a:spcPct val="50000"/>
                </a:spcBef>
                <a:buClrTx/>
                <a:buSzTx/>
                <a:buFontTx/>
              </a:pPr>
              <a:r>
                <a:rPr kumimoji="0" lang="en-US" altLang="zh-CN" sz="2700" kern="1200" cap="none" spc="0" normalizeH="0" baseline="0" noProof="1" dirty="0">
                  <a:effectLst>
                    <a:outerShdw blurRad="38100" dist="38100" dir="2700000">
                      <a:srgbClr val="C0C0C0"/>
                    </a:outerShdw>
                  </a:effectLst>
                  <a:latin typeface="Arial" panose="020B0604020202020204" pitchFamily="34" charset="0"/>
                  <a:ea typeface="华文新魏" panose="02010800040101010101" pitchFamily="2" charset="-122"/>
                  <a:cs typeface="+mn-cs"/>
                </a:rPr>
                <a:t> </a:t>
              </a:r>
              <a:r>
                <a:rPr kumimoji="0" lang="zh-CN" altLang="en-US" sz="2700" kern="1200" cap="none" spc="0" normalizeH="0" baseline="0" noProof="1" dirty="0">
                  <a:effectLst>
                    <a:outerShdw blurRad="38100" dist="38100" dir="2700000">
                      <a:srgbClr val="C0C0C0"/>
                    </a:outerShdw>
                  </a:effectLst>
                  <a:latin typeface="Arial" panose="020B0604020202020204" pitchFamily="34" charset="0"/>
                  <a:ea typeface="华文新魏" panose="02010800040101010101" pitchFamily="2" charset="-122"/>
                  <a:cs typeface="+mn-cs"/>
                </a:rPr>
                <a:t>二</a:t>
              </a:r>
              <a:endParaRPr kumimoji="0" lang="zh-CN" altLang="en-US" sz="2700" kern="1200" cap="none" spc="0" normalizeH="0" baseline="0" noProof="1">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sp>
          <p:nvSpPr>
            <p:cNvPr id="89101" name="圆角矩形 50190"/>
            <p:cNvSpPr/>
            <p:nvPr/>
          </p:nvSpPr>
          <p:spPr>
            <a:xfrm>
              <a:off x="1711" y="2209"/>
              <a:ext cx="3847" cy="675"/>
            </a:xfrm>
            <a:prstGeom prst="roundRect">
              <a:avLst>
                <a:gd name="adj" fmla="val 11505"/>
              </a:avLst>
            </a:prstGeom>
            <a:gradFill rotWithShape="1">
              <a:gsLst>
                <a:gs pos="0">
                  <a:schemeClr val="folHlink"/>
                </a:gs>
                <a:gs pos="100000">
                  <a:schemeClr val="bg1"/>
                </a:gs>
              </a:gsLst>
              <a:lin ang="0" scaled="1"/>
              <a:tileRect/>
            </a:gradFill>
            <a:ln w="6350">
              <a:noFill/>
            </a:ln>
          </p:spPr>
          <p:txBody>
            <a:bodyPr anchor="t"/>
            <a:p>
              <a:pPr eaLnBrk="0" hangingPunct="0"/>
              <a:endParaRPr lang="zh-CN" altLang="en-US">
                <a:latin typeface="等线"/>
                <a:ea typeface="等线"/>
              </a:endParaRPr>
            </a:p>
          </p:txBody>
        </p:sp>
        <p:sp>
          <p:nvSpPr>
            <p:cNvPr id="89102" name="右箭头 50191"/>
            <p:cNvSpPr/>
            <p:nvPr/>
          </p:nvSpPr>
          <p:spPr>
            <a:xfrm>
              <a:off x="1933" y="2355"/>
              <a:ext cx="336" cy="240"/>
            </a:xfrm>
            <a:prstGeom prst="rightArrow">
              <a:avLst>
                <a:gd name="adj1" fmla="val 50000"/>
                <a:gd name="adj2" fmla="val 58313"/>
              </a:avLst>
            </a:prstGeom>
            <a:solidFill>
              <a:srgbClr val="FFFFFF"/>
            </a:solidFill>
            <a:ln w="9525">
              <a:noFill/>
            </a:ln>
          </p:spPr>
          <p:txBody>
            <a:bodyPr anchor="t"/>
            <a:p>
              <a:pPr eaLnBrk="0" hangingPunct="0"/>
              <a:endParaRPr lang="zh-CN" altLang="en-US">
                <a:latin typeface="等线"/>
                <a:ea typeface="等线"/>
              </a:endParaRPr>
            </a:p>
          </p:txBody>
        </p:sp>
        <p:sp>
          <p:nvSpPr>
            <p:cNvPr id="50193" name="文本框 50192"/>
            <p:cNvSpPr txBox="1"/>
            <p:nvPr/>
          </p:nvSpPr>
          <p:spPr>
            <a:xfrm>
              <a:off x="2337" y="2207"/>
              <a:ext cx="3221" cy="581"/>
            </a:xfrm>
            <a:prstGeom prst="rect">
              <a:avLst/>
            </a:prstGeom>
            <a:noFill/>
            <a:ln w="9525">
              <a:noFill/>
            </a:ln>
          </p:spPr>
          <p:txBody>
            <a:bodyPr>
              <a:spAutoFit/>
            </a:bodyPr>
            <a:p>
              <a:pPr marR="0" defTabSz="914400">
                <a:spcBef>
                  <a:spcPct val="50000"/>
                </a:spcBef>
                <a:buClrTx/>
                <a:buSzTx/>
                <a:buFontTx/>
                <a:buChar char="•"/>
              </a:pPr>
              <a:r>
                <a:rPr kumimoji="0" lang="en-US" altLang="zh-CN" sz="27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27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对立统一规律是事物发展的   根本规律</a:t>
              </a:r>
              <a:endParaRPr kumimoji="0" lang="zh-CN" altLang="en-US" sz="27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endParaRPr>
            </a:p>
          </p:txBody>
        </p:sp>
        <p:grpSp>
          <p:nvGrpSpPr>
            <p:cNvPr id="89104" name="组合 50194"/>
            <p:cNvGrpSpPr/>
            <p:nvPr/>
          </p:nvGrpSpPr>
          <p:grpSpPr>
            <a:xfrm>
              <a:off x="296" y="2978"/>
              <a:ext cx="1446" cy="860"/>
              <a:chOff x="471" y="272"/>
              <a:chExt cx="1161" cy="1539"/>
            </a:xfrm>
          </p:grpSpPr>
          <p:sp>
            <p:nvSpPr>
              <p:cNvPr id="89105" name="椭圆 50195"/>
              <p:cNvSpPr/>
              <p:nvPr/>
            </p:nvSpPr>
            <p:spPr>
              <a:xfrm>
                <a:off x="471" y="1438"/>
                <a:ext cx="1159" cy="362"/>
              </a:xfrm>
              <a:prstGeom prst="ellipse">
                <a:avLst/>
              </a:prstGeom>
              <a:gradFill rotWithShape="1">
                <a:gsLst>
                  <a:gs pos="0">
                    <a:srgbClr val="C1CF9D"/>
                  </a:gs>
                  <a:gs pos="50000">
                    <a:srgbClr val="E5EBD5"/>
                  </a:gs>
                  <a:gs pos="100000">
                    <a:srgbClr val="C1CF9D"/>
                  </a:gs>
                </a:gsLst>
                <a:lin ang="0" scaled="1"/>
                <a:tileRect/>
              </a:gradFill>
              <a:ln w="9525">
                <a:noFill/>
              </a:ln>
            </p:spPr>
            <p:txBody>
              <a:bodyPr anchor="t"/>
              <a:p>
                <a:pPr eaLnBrk="0" hangingPunct="0"/>
                <a:endParaRPr lang="zh-CN" altLang="en-US">
                  <a:latin typeface="等线"/>
                  <a:ea typeface="等线"/>
                </a:endParaRPr>
              </a:p>
            </p:txBody>
          </p:sp>
          <p:sp>
            <p:nvSpPr>
              <p:cNvPr id="89106" name="圆柱形 50196"/>
              <p:cNvSpPr/>
              <p:nvPr/>
            </p:nvSpPr>
            <p:spPr>
              <a:xfrm>
                <a:off x="473" y="272"/>
                <a:ext cx="1159" cy="1539"/>
              </a:xfrm>
              <a:prstGeom prst="can">
                <a:avLst>
                  <a:gd name="adj" fmla="val 33190"/>
                </a:avLst>
              </a:prstGeom>
              <a:gradFill rotWithShape="1">
                <a:gsLst>
                  <a:gs pos="0">
                    <a:srgbClr val="1F355B"/>
                  </a:gs>
                  <a:gs pos="50000">
                    <a:schemeClr val="accent1">
                      <a:alpha val="50000"/>
                    </a:schemeClr>
                  </a:gs>
                  <a:gs pos="100000">
                    <a:srgbClr val="1F355B"/>
                  </a:gs>
                </a:gsLst>
                <a:lin ang="0" scaled="1"/>
                <a:tileRect/>
              </a:gradFill>
              <a:ln w="9525">
                <a:noFill/>
              </a:ln>
            </p:spPr>
            <p:txBody>
              <a:bodyPr anchor="t"/>
              <a:p>
                <a:pPr eaLnBrk="0" hangingPunct="0"/>
                <a:endParaRPr lang="zh-CN" altLang="en-US">
                  <a:latin typeface="等线"/>
                  <a:ea typeface="等线"/>
                </a:endParaRPr>
              </a:p>
            </p:txBody>
          </p:sp>
        </p:grpSp>
        <p:sp>
          <p:nvSpPr>
            <p:cNvPr id="50198" name="文本框 50197"/>
            <p:cNvSpPr txBox="1"/>
            <p:nvPr/>
          </p:nvSpPr>
          <p:spPr>
            <a:xfrm>
              <a:off x="348" y="3243"/>
              <a:ext cx="1341" cy="319"/>
            </a:xfrm>
            <a:prstGeom prst="rect">
              <a:avLst/>
            </a:prstGeom>
            <a:noFill/>
            <a:ln w="9525">
              <a:noFill/>
            </a:ln>
          </p:spPr>
          <p:txBody>
            <a:bodyPr>
              <a:spAutoFit/>
            </a:bodyPr>
            <a:p>
              <a:pPr marR="0" defTabSz="914400">
                <a:spcBef>
                  <a:spcPct val="50000"/>
                </a:spcBef>
                <a:buClrTx/>
                <a:buSzTx/>
                <a:buFontTx/>
              </a:pPr>
              <a:r>
                <a:rPr kumimoji="0" lang="en-US" altLang="zh-CN" sz="2700" kern="1200" cap="none" spc="0" normalizeH="0" baseline="0" noProof="1" dirty="0">
                  <a:effectLst>
                    <a:outerShdw blurRad="38100" dist="38100" dir="2700000">
                      <a:srgbClr val="C0C0C0"/>
                    </a:outerShdw>
                  </a:effectLst>
                  <a:latin typeface="Arial" panose="020B0604020202020204" pitchFamily="34" charset="0"/>
                  <a:ea typeface="华文新魏" panose="02010800040101010101" pitchFamily="2" charset="-122"/>
                  <a:cs typeface="+mn-cs"/>
                </a:rPr>
                <a:t>  </a:t>
              </a:r>
              <a:r>
                <a:rPr kumimoji="0" lang="zh-CN" altLang="en-US" sz="2700" kern="1200" cap="none" spc="0" normalizeH="0" baseline="0" noProof="1" dirty="0">
                  <a:effectLst>
                    <a:outerShdw blurRad="38100" dist="38100" dir="2700000">
                      <a:srgbClr val="C0C0C0"/>
                    </a:outerShdw>
                  </a:effectLst>
                  <a:latin typeface="Arial" panose="020B0604020202020204" pitchFamily="34" charset="0"/>
                  <a:ea typeface="华文新魏" panose="02010800040101010101" pitchFamily="2" charset="-122"/>
                  <a:cs typeface="+mn-cs"/>
                </a:rPr>
                <a:t>三</a:t>
              </a:r>
              <a:endParaRPr kumimoji="0" lang="zh-CN" altLang="en-US" sz="2700" kern="1200" cap="none" spc="0" normalizeH="0" baseline="0" noProof="1">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sp>
          <p:nvSpPr>
            <p:cNvPr id="89108" name="圆角矩形 50198"/>
            <p:cNvSpPr/>
            <p:nvPr/>
          </p:nvSpPr>
          <p:spPr>
            <a:xfrm>
              <a:off x="1710" y="3120"/>
              <a:ext cx="3961" cy="675"/>
            </a:xfrm>
            <a:prstGeom prst="roundRect">
              <a:avLst>
                <a:gd name="adj" fmla="val 11505"/>
              </a:avLst>
            </a:prstGeom>
            <a:gradFill rotWithShape="1">
              <a:gsLst>
                <a:gs pos="0">
                  <a:schemeClr val="accent1"/>
                </a:gs>
                <a:gs pos="100000">
                  <a:schemeClr val="bg1"/>
                </a:gs>
              </a:gsLst>
              <a:lin ang="0" scaled="1"/>
              <a:tileRect/>
            </a:gradFill>
            <a:ln w="6350">
              <a:noFill/>
            </a:ln>
          </p:spPr>
          <p:txBody>
            <a:bodyPr anchor="t"/>
            <a:p>
              <a:pPr eaLnBrk="0" hangingPunct="0"/>
              <a:endParaRPr lang="zh-CN" altLang="en-US">
                <a:latin typeface="等线"/>
                <a:ea typeface="等线"/>
              </a:endParaRPr>
            </a:p>
          </p:txBody>
        </p:sp>
        <p:sp>
          <p:nvSpPr>
            <p:cNvPr id="89109" name="右箭头 50199"/>
            <p:cNvSpPr/>
            <p:nvPr/>
          </p:nvSpPr>
          <p:spPr>
            <a:xfrm>
              <a:off x="1928" y="3294"/>
              <a:ext cx="336" cy="240"/>
            </a:xfrm>
            <a:prstGeom prst="rightArrow">
              <a:avLst>
                <a:gd name="adj1" fmla="val 50000"/>
                <a:gd name="adj2" fmla="val 58313"/>
              </a:avLst>
            </a:prstGeom>
            <a:solidFill>
              <a:srgbClr val="FFFFFF"/>
            </a:solidFill>
            <a:ln w="9525">
              <a:noFill/>
            </a:ln>
          </p:spPr>
          <p:txBody>
            <a:bodyPr anchor="t"/>
            <a:p>
              <a:pPr eaLnBrk="0" hangingPunct="0"/>
              <a:endParaRPr lang="zh-CN" altLang="en-US">
                <a:latin typeface="等线"/>
                <a:ea typeface="等线"/>
              </a:endParaRPr>
            </a:p>
          </p:txBody>
        </p:sp>
        <p:sp>
          <p:nvSpPr>
            <p:cNvPr id="50201" name="文本框 50200"/>
            <p:cNvSpPr txBox="1"/>
            <p:nvPr/>
          </p:nvSpPr>
          <p:spPr>
            <a:xfrm>
              <a:off x="2344" y="3115"/>
              <a:ext cx="3327" cy="581"/>
            </a:xfrm>
            <a:prstGeom prst="rect">
              <a:avLst/>
            </a:prstGeom>
            <a:noFill/>
            <a:ln w="9525">
              <a:noFill/>
            </a:ln>
          </p:spPr>
          <p:txBody>
            <a:bodyPr>
              <a:spAutoFit/>
            </a:bodyPr>
            <a:p>
              <a:pPr marR="0" defTabSz="914400">
                <a:spcBef>
                  <a:spcPct val="50000"/>
                </a:spcBef>
                <a:buClrTx/>
                <a:buSzTx/>
                <a:buFontTx/>
                <a:buChar char="•"/>
              </a:pPr>
              <a:r>
                <a:rPr kumimoji="0" lang="en-US" altLang="zh-CN" sz="27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27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唯物辩证法是认识和改造世界 根本方法</a:t>
              </a:r>
              <a:endParaRPr kumimoji="0" lang="zh-CN" altLang="en-US" sz="27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endParaRPr>
            </a:p>
          </p:txBody>
        </p:sp>
      </p:grpSp>
      <p:grpSp>
        <p:nvGrpSpPr>
          <p:cNvPr id="50202" name="组合 50201"/>
          <p:cNvGrpSpPr/>
          <p:nvPr/>
        </p:nvGrpSpPr>
        <p:grpSpPr>
          <a:xfrm>
            <a:off x="2297113" y="620713"/>
            <a:ext cx="7391400" cy="838200"/>
            <a:chOff x="528" y="432"/>
            <a:chExt cx="4272" cy="528"/>
          </a:xfrm>
        </p:grpSpPr>
        <p:sp>
          <p:nvSpPr>
            <p:cNvPr id="89112" name="圆角矩形 50202"/>
            <p:cNvSpPr/>
            <p:nvPr/>
          </p:nvSpPr>
          <p:spPr>
            <a:xfrm>
              <a:off x="528" y="432"/>
              <a:ext cx="4272" cy="528"/>
            </a:xfrm>
            <a:prstGeom prst="roundRect">
              <a:avLst>
                <a:gd name="adj" fmla="val 50000"/>
              </a:avLst>
            </a:prstGeom>
            <a:gradFill rotWithShape="1">
              <a:gsLst>
                <a:gs pos="0">
                  <a:srgbClr val="F8F8F8"/>
                </a:gs>
                <a:gs pos="100000">
                  <a:srgbClr val="BEBEBE"/>
                </a:gs>
              </a:gsLst>
              <a:lin ang="5400000" scaled="1"/>
              <a:tileRect/>
            </a:gradFill>
            <a:ln w="19050" cap="flat" cmpd="sng">
              <a:solidFill>
                <a:srgbClr val="C0C0C0"/>
              </a:solidFill>
              <a:prstDash val="solid"/>
              <a:round/>
              <a:headEnd type="none" w="med" len="med"/>
              <a:tailEnd type="none" w="med" len="med"/>
            </a:ln>
            <a:effectLst>
              <a:outerShdw dist="53882" dir="2699999" algn="ctr" rotWithShape="0">
                <a:srgbClr val="292929">
                  <a:alpha val="50000"/>
                </a:srgbClr>
              </a:outerShdw>
            </a:effectLst>
          </p:spPr>
          <p:txBody>
            <a:bodyPr anchor="t"/>
            <a:p>
              <a:pPr eaLnBrk="0" hangingPunct="0"/>
              <a:endParaRPr lang="zh-CN" altLang="en-US">
                <a:latin typeface="等线"/>
                <a:ea typeface="等线"/>
              </a:endParaRPr>
            </a:p>
          </p:txBody>
        </p:sp>
        <p:sp>
          <p:nvSpPr>
            <p:cNvPr id="50204" name="矩形 50203"/>
            <p:cNvSpPr/>
            <p:nvPr/>
          </p:nvSpPr>
          <p:spPr>
            <a:xfrm>
              <a:off x="624" y="528"/>
              <a:ext cx="4032" cy="387"/>
            </a:xfrm>
            <a:prstGeom prst="rect">
              <a:avLst/>
            </a:prstGeom>
            <a:noFill/>
            <a:ln w="9525">
              <a:noFill/>
            </a:ln>
          </p:spPr>
          <p:txBody>
            <a:bodyPr>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34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   </a:t>
              </a:r>
              <a:r>
                <a:rPr kumimoji="0" lang="zh-CN" altLang="en-US" sz="34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第二节   事物的普遍联系与发展</a:t>
              </a:r>
              <a:endParaRPr kumimoji="0" lang="zh-CN" altLang="en-US" sz="34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0202"/>
                                        </p:tgtEl>
                                        <p:attrNameLst>
                                          <p:attrName>style.visibility</p:attrName>
                                        </p:attrNameLst>
                                      </p:cBhvr>
                                      <p:to>
                                        <p:strVal val="visible"/>
                                      </p:to>
                                    </p:set>
                                    <p:anim calcmode="lin" valueType="num">
                                      <p:cBhvr>
                                        <p:cTn id="7" dur="500" fill="hold"/>
                                        <p:tgtEl>
                                          <p:spTgt spid="50202"/>
                                        </p:tgtEl>
                                        <p:attrNameLst>
                                          <p:attrName>ppt_x</p:attrName>
                                        </p:attrNameLst>
                                      </p:cBhvr>
                                      <p:tavLst>
                                        <p:tav tm="0">
                                          <p:val>
                                            <p:strVal val="#ppt_x"/>
                                          </p:val>
                                        </p:tav>
                                        <p:tav tm="100000">
                                          <p:val>
                                            <p:strVal val="#ppt_x"/>
                                          </p:val>
                                        </p:tav>
                                      </p:tavLst>
                                    </p:anim>
                                    <p:anim calcmode="lin" valueType="num">
                                      <p:cBhvr>
                                        <p:cTn id="8" dur="500" fill="hold"/>
                                        <p:tgtEl>
                                          <p:spTgt spid="5020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0209"/>
                                        </p:tgtEl>
                                        <p:attrNameLst>
                                          <p:attrName>style.visibility</p:attrName>
                                        </p:attrNameLst>
                                      </p:cBhvr>
                                      <p:to>
                                        <p:strVal val="visible"/>
                                      </p:to>
                                    </p:set>
                                    <p:anim calcmode="lin" valueType="num">
                                      <p:cBhvr>
                                        <p:cTn id="12" dur="500" fill="hold"/>
                                        <p:tgtEl>
                                          <p:spTgt spid="50209"/>
                                        </p:tgtEl>
                                        <p:attrNameLst>
                                          <p:attrName>ppt_w</p:attrName>
                                        </p:attrNameLst>
                                      </p:cBhvr>
                                      <p:tavLst>
                                        <p:tav tm="0">
                                          <p:val>
                                            <p:fltVal val="0.000000"/>
                                          </p:val>
                                        </p:tav>
                                        <p:tav tm="100000">
                                          <p:val>
                                            <p:strVal val="#ppt_w"/>
                                          </p:val>
                                        </p:tav>
                                      </p:tavLst>
                                    </p:anim>
                                    <p:anim calcmode="lin" valueType="num">
                                      <p:cBhvr>
                                        <p:cTn id="13" dur="500" fill="hold"/>
                                        <p:tgtEl>
                                          <p:spTgt spid="50209"/>
                                        </p:tgtEl>
                                        <p:attrNameLst>
                                          <p:attrName>ppt_h</p:attrName>
                                        </p:attrNameLst>
                                      </p:cBhvr>
                                      <p:tavLst>
                                        <p:tav tm="0">
                                          <p:val>
                                            <p:fltVal val="0.000000"/>
                                          </p:val>
                                        </p:tav>
                                        <p:tav tm="100000">
                                          <p:val>
                                            <p:strVal val="#ppt_h"/>
                                          </p:val>
                                        </p:tav>
                                      </p:tavLst>
                                    </p:anim>
                                    <p:animEffect transition="in" filter="fade">
                                      <p:cBhvr>
                                        <p:cTn id="14" dur="500"/>
                                        <p:tgtEl>
                                          <p:spTgt spid="50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文本占位符 51201"/>
          <p:cNvSpPr>
            <a:spLocks noGrp="1"/>
          </p:cNvSpPr>
          <p:nvPr>
            <p:ph idx="1"/>
          </p:nvPr>
        </p:nvSpPr>
        <p:spPr>
          <a:xfrm>
            <a:off x="2819400" y="533400"/>
            <a:ext cx="6172200" cy="685800"/>
          </a:xfrm>
        </p:spPr>
        <p:txBody>
          <a:bodyPr/>
          <a:p>
            <a:pPr marL="812800" marR="0" indent="-812800" algn="l" defTabSz="914400" rtl="0" eaLnBrk="1" fontAlgn="base" latinLnBrk="0" hangingPunct="1">
              <a:lnSpc>
                <a:spcPct val="90000"/>
              </a:lnSpc>
              <a:spcBef>
                <a:spcPts val="1000"/>
              </a:spcBef>
              <a:spcAft>
                <a:spcPct val="0"/>
              </a:spcAft>
              <a:buClrTx/>
              <a:buSzTx/>
              <a:buFontTx/>
              <a:buNone/>
            </a:pPr>
            <a:r>
              <a:rPr kumimoji="0" lang="zh-CN" altLang="en-US" sz="3800" b="1" i="0" u="none" strike="noStrike" kern="1200" cap="none" spc="0" normalizeH="0" baseline="0" noProof="1" dirty="0">
                <a:solidFill>
                  <a:srgbClr val="006600"/>
                </a:solidFill>
                <a:effectLst>
                  <a:outerShdw blurRad="38100" dist="38100" dir="2700000">
                    <a:srgbClr val="C0C0C0"/>
                  </a:outerShdw>
                </a:effectLst>
                <a:latin typeface="+mn-lt"/>
                <a:ea typeface="华文新魏" panose="02010800040101010101" pitchFamily="2" charset="-122"/>
                <a:cs typeface="等线"/>
              </a:rPr>
              <a:t>一、联系和发展的普遍性</a:t>
            </a:r>
            <a:endParaRPr kumimoji="0" lang="zh-CN" altLang="en-US" sz="3800" b="0" i="0" u="none" strike="noStrike" kern="1200" cap="none" spc="0" normalizeH="0" baseline="0" noProof="1" dirty="0">
              <a:solidFill>
                <a:srgbClr val="006600"/>
              </a:solidFill>
              <a:latin typeface="+mn-lt"/>
              <a:ea typeface="+mn-ea"/>
              <a:cs typeface="等线"/>
            </a:endParaRPr>
          </a:p>
        </p:txBody>
      </p:sp>
      <p:sp>
        <p:nvSpPr>
          <p:cNvPr id="51203" name="文本框 51202"/>
          <p:cNvSpPr txBox="1"/>
          <p:nvPr/>
        </p:nvSpPr>
        <p:spPr>
          <a:xfrm>
            <a:off x="1676400" y="1828800"/>
            <a:ext cx="5029200" cy="676275"/>
          </a:xfrm>
          <a:prstGeom prst="rect">
            <a:avLst/>
          </a:prstGeom>
          <a:noFill/>
          <a:ln w="9525">
            <a:noFill/>
          </a:ln>
        </p:spPr>
        <p:txBody>
          <a:bodyPr>
            <a:spAutoFit/>
          </a:bodyPr>
          <a:p>
            <a:pPr marR="0" defTabSz="914400">
              <a:buClr>
                <a:srgbClr val="00FF99"/>
              </a:buClr>
              <a:buSzTx/>
              <a:buFont typeface="Wingdings" panose="05000000000000000000" pitchFamily="2" charset="2"/>
              <a:buChar char="q"/>
            </a:pPr>
            <a:r>
              <a:rPr kumimoji="0" lang="en-US" altLang="zh-CN" sz="3800" kern="1200" cap="none" spc="0" normalizeH="0" baseline="0" noProof="1" dirty="0">
                <a:solidFill>
                  <a:schemeClr val="tx2"/>
                </a:solidFill>
                <a:latin typeface="隶书" panose="02010509060101010101" pitchFamily="49" charset="-122"/>
                <a:ea typeface="隶书" panose="02010509060101010101" pitchFamily="49" charset="-122"/>
                <a:cs typeface="+mn-cs"/>
              </a:rPr>
              <a:t>  </a:t>
            </a:r>
            <a:r>
              <a:rPr kumimoji="0" lang="zh-CN" altLang="en-US" sz="3800" kern="1200" cap="none" spc="0" normalizeH="0" baseline="0" noProof="1" dirty="0">
                <a:solidFill>
                  <a:srgbClr val="003399"/>
                </a:solidFill>
                <a:effectLst>
                  <a:outerShdw blurRad="38100" dist="38100" dir="2700000">
                    <a:srgbClr val="C0C0C0"/>
                  </a:outerShdw>
                </a:effectLst>
                <a:latin typeface="隶书" panose="02010509060101010101" pitchFamily="49" charset="-122"/>
                <a:ea typeface="隶书" panose="02010509060101010101" pitchFamily="49" charset="-122"/>
                <a:cs typeface="+mn-cs"/>
              </a:rPr>
              <a:t>事物的普遍联系</a:t>
            </a:r>
            <a:endParaRPr kumimoji="0" lang="zh-CN" altLang="en-US" sz="3800" kern="1200" cap="none" spc="0" normalizeH="0" baseline="0" noProof="1">
              <a:solidFill>
                <a:srgbClr val="003399"/>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pic>
        <p:nvPicPr>
          <p:cNvPr id="51204" name="图片 51203"/>
          <p:cNvPicPr>
            <a:picLocks noChangeAspect="1"/>
          </p:cNvPicPr>
          <p:nvPr/>
        </p:nvPicPr>
        <p:blipFill>
          <a:blip r:embed="rId1"/>
          <a:stretch>
            <a:fillRect/>
          </a:stretch>
        </p:blipFill>
        <p:spPr>
          <a:xfrm>
            <a:off x="7391400" y="1905000"/>
            <a:ext cx="1219200" cy="1828800"/>
          </a:xfrm>
          <a:prstGeom prst="rect">
            <a:avLst/>
          </a:prstGeom>
          <a:noFill/>
          <a:ln w="9525">
            <a:noFill/>
          </a:ln>
        </p:spPr>
      </p:pic>
      <p:pic>
        <p:nvPicPr>
          <p:cNvPr id="51205" name="图片 51204"/>
          <p:cNvPicPr>
            <a:picLocks noChangeAspect="1"/>
          </p:cNvPicPr>
          <p:nvPr/>
        </p:nvPicPr>
        <p:blipFill>
          <a:blip r:embed="rId2"/>
          <a:stretch>
            <a:fillRect/>
          </a:stretch>
        </p:blipFill>
        <p:spPr>
          <a:xfrm>
            <a:off x="5867400" y="3962400"/>
            <a:ext cx="1752600" cy="1317625"/>
          </a:xfrm>
          <a:prstGeom prst="rect">
            <a:avLst/>
          </a:prstGeom>
          <a:noFill/>
          <a:ln w="9525">
            <a:noFill/>
          </a:ln>
        </p:spPr>
      </p:pic>
      <p:pic>
        <p:nvPicPr>
          <p:cNvPr id="51206" name="图片 51205"/>
          <p:cNvPicPr>
            <a:picLocks noChangeAspect="1"/>
          </p:cNvPicPr>
          <p:nvPr/>
        </p:nvPicPr>
        <p:blipFill>
          <a:blip r:embed="rId3"/>
          <a:stretch>
            <a:fillRect/>
          </a:stretch>
        </p:blipFill>
        <p:spPr>
          <a:xfrm>
            <a:off x="8229600" y="3962400"/>
            <a:ext cx="1752600" cy="1296988"/>
          </a:xfrm>
          <a:prstGeom prst="rect">
            <a:avLst/>
          </a:prstGeom>
          <a:noFill/>
          <a:ln w="9525">
            <a:noFill/>
          </a:ln>
        </p:spPr>
      </p:pic>
      <p:sp>
        <p:nvSpPr>
          <p:cNvPr id="51208" name="任意多边形 51207"/>
          <p:cNvSpPr/>
          <p:nvPr/>
        </p:nvSpPr>
        <p:spPr>
          <a:xfrm rot="308465">
            <a:off x="7937500" y="2495550"/>
            <a:ext cx="1590675" cy="1701800"/>
          </a:xfrm>
          <a:custGeom>
            <a:avLst/>
            <a:gdLst/>
            <a:ahLst/>
            <a:cxnLst>
              <a:cxn ang="0">
                <a:pos x="18505" y="3232"/>
              </a:cxn>
              <a:cxn ang="270">
                <a:pos x="10815" y="1500"/>
              </a:cxn>
              <a:cxn ang="0">
                <a:pos x="16364" y="5335"/>
              </a:cxn>
              <a:cxn ang="0">
                <a:pos x="24298" y="11019"/>
              </a:cxn>
              <a:cxn ang="0">
                <a:pos x="20029" y="15151"/>
              </a:cxn>
              <a:cxn ang="0">
                <a:pos x="15898" y="10883"/>
              </a:cxn>
            </a:cxnLst>
            <a:pathLst>
              <a:path w="21600" h="21600">
                <a:moveTo>
                  <a:pt x="18597" y="10926"/>
                </a:moveTo>
                <a:cubicBezTo>
                  <a:pt x="18598" y="10884"/>
                  <a:pt x="18598" y="10841"/>
                  <a:pt x="18598" y="10799"/>
                </a:cubicBezTo>
                <a:cubicBezTo>
                  <a:pt x="18598" y="6496"/>
                  <a:pt x="15113" y="3007"/>
                  <a:pt x="10812" y="3000"/>
                </a:cubicBezTo>
                <a:lnTo>
                  <a:pt x="10818" y="0"/>
                </a:lnTo>
                <a:cubicBezTo>
                  <a:pt x="16775" y="10"/>
                  <a:pt x="21600" y="4841"/>
                  <a:pt x="21600" y="10800"/>
                </a:cubicBezTo>
                <a:cubicBezTo>
                  <a:pt x="21600" y="10859"/>
                  <a:pt x="21600" y="10918"/>
                  <a:pt x="21599" y="10976"/>
                </a:cubicBezTo>
                <a:lnTo>
                  <a:pt x="24298" y="11019"/>
                </a:lnTo>
                <a:lnTo>
                  <a:pt x="20029"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tileRect/>
          </a:gradFill>
          <a:ln w="9525">
            <a:noFill/>
          </a:ln>
        </p:spPr>
        <p:txBody>
          <a:bodyPr/>
          <a:p>
            <a:endParaRPr lang="zh-CN" altLang="en-US"/>
          </a:p>
        </p:txBody>
      </p:sp>
      <p:sp>
        <p:nvSpPr>
          <p:cNvPr id="51209" name="任意多边形 51208"/>
          <p:cNvSpPr/>
          <p:nvPr/>
        </p:nvSpPr>
        <p:spPr>
          <a:xfrm rot="7527986">
            <a:off x="7216775" y="4208463"/>
            <a:ext cx="1589088" cy="1701800"/>
          </a:xfrm>
          <a:custGeom>
            <a:avLst/>
            <a:gdLst/>
            <a:ahLst/>
            <a:cxnLst>
              <a:cxn ang="0">
                <a:pos x="18505" y="3232"/>
              </a:cxn>
              <a:cxn ang="270">
                <a:pos x="10815" y="1500"/>
              </a:cxn>
              <a:cxn ang="0">
                <a:pos x="16364" y="5335"/>
              </a:cxn>
              <a:cxn ang="0">
                <a:pos x="24298" y="11019"/>
              </a:cxn>
              <a:cxn ang="0">
                <a:pos x="20029" y="15151"/>
              </a:cxn>
              <a:cxn ang="0">
                <a:pos x="15898" y="10883"/>
              </a:cxn>
            </a:cxnLst>
            <a:pathLst>
              <a:path w="21600" h="21600">
                <a:moveTo>
                  <a:pt x="18597" y="10926"/>
                </a:moveTo>
                <a:cubicBezTo>
                  <a:pt x="18598" y="10884"/>
                  <a:pt x="18598" y="10841"/>
                  <a:pt x="18598" y="10799"/>
                </a:cubicBezTo>
                <a:cubicBezTo>
                  <a:pt x="18598" y="6496"/>
                  <a:pt x="15113" y="3007"/>
                  <a:pt x="10812" y="3000"/>
                </a:cubicBezTo>
                <a:lnTo>
                  <a:pt x="10818" y="0"/>
                </a:lnTo>
                <a:cubicBezTo>
                  <a:pt x="16775" y="10"/>
                  <a:pt x="21600" y="4841"/>
                  <a:pt x="21600" y="10800"/>
                </a:cubicBezTo>
                <a:cubicBezTo>
                  <a:pt x="21600" y="10859"/>
                  <a:pt x="21600" y="10918"/>
                  <a:pt x="21599" y="10976"/>
                </a:cubicBezTo>
                <a:lnTo>
                  <a:pt x="24298" y="11019"/>
                </a:lnTo>
                <a:lnTo>
                  <a:pt x="20029"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tileRect/>
          </a:gradFill>
          <a:ln w="9525">
            <a:noFill/>
          </a:ln>
        </p:spPr>
        <p:txBody>
          <a:bodyPr/>
          <a:p>
            <a:endParaRPr lang="zh-CN" altLang="en-US"/>
          </a:p>
        </p:txBody>
      </p:sp>
      <p:sp>
        <p:nvSpPr>
          <p:cNvPr id="51210" name="任意多边形 51209"/>
          <p:cNvSpPr/>
          <p:nvPr/>
        </p:nvSpPr>
        <p:spPr>
          <a:xfrm rot="-6384000">
            <a:off x="6334125" y="2686050"/>
            <a:ext cx="1589088" cy="1703388"/>
          </a:xfrm>
          <a:custGeom>
            <a:avLst/>
            <a:gdLst/>
            <a:ahLst/>
            <a:cxnLst>
              <a:cxn ang="0">
                <a:pos x="18505" y="3232"/>
              </a:cxn>
              <a:cxn ang="270">
                <a:pos x="10815" y="1500"/>
              </a:cxn>
              <a:cxn ang="0">
                <a:pos x="16364" y="5335"/>
              </a:cxn>
              <a:cxn ang="0">
                <a:pos x="24298" y="11019"/>
              </a:cxn>
              <a:cxn ang="0">
                <a:pos x="20029" y="15151"/>
              </a:cxn>
              <a:cxn ang="0">
                <a:pos x="15898" y="10883"/>
              </a:cxn>
            </a:cxnLst>
            <a:pathLst>
              <a:path w="21600" h="21600">
                <a:moveTo>
                  <a:pt x="18597" y="10926"/>
                </a:moveTo>
                <a:cubicBezTo>
                  <a:pt x="18598" y="10884"/>
                  <a:pt x="18598" y="10841"/>
                  <a:pt x="18598" y="10799"/>
                </a:cubicBezTo>
                <a:cubicBezTo>
                  <a:pt x="18598" y="6496"/>
                  <a:pt x="15113" y="3007"/>
                  <a:pt x="10812" y="3000"/>
                </a:cubicBezTo>
                <a:lnTo>
                  <a:pt x="10818" y="0"/>
                </a:lnTo>
                <a:cubicBezTo>
                  <a:pt x="16775" y="10"/>
                  <a:pt x="21600" y="4841"/>
                  <a:pt x="21600" y="10800"/>
                </a:cubicBezTo>
                <a:cubicBezTo>
                  <a:pt x="21600" y="10859"/>
                  <a:pt x="21600" y="10918"/>
                  <a:pt x="21599" y="10976"/>
                </a:cubicBezTo>
                <a:lnTo>
                  <a:pt x="24298" y="11019"/>
                </a:lnTo>
                <a:lnTo>
                  <a:pt x="20029"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tileRect/>
          </a:gradFill>
          <a:ln w="9525">
            <a:noFill/>
          </a:ln>
        </p:spPr>
        <p:txBody>
          <a:bodyPr/>
          <a:p>
            <a:endParaRPr lang="zh-CN" altLang="en-US"/>
          </a:p>
        </p:txBody>
      </p:sp>
      <p:grpSp>
        <p:nvGrpSpPr>
          <p:cNvPr id="90121" name="组合 51210"/>
          <p:cNvGrpSpPr/>
          <p:nvPr/>
        </p:nvGrpSpPr>
        <p:grpSpPr>
          <a:xfrm rot="10082854">
            <a:off x="7194550" y="2949575"/>
            <a:ext cx="1196975" cy="303213"/>
            <a:chOff x="2598" y="1026"/>
            <a:chExt cx="957" cy="242"/>
          </a:xfrm>
        </p:grpSpPr>
        <p:grpSp>
          <p:nvGrpSpPr>
            <p:cNvPr id="90122" name="组合 51211"/>
            <p:cNvGrpSpPr/>
            <p:nvPr/>
          </p:nvGrpSpPr>
          <p:grpSpPr>
            <a:xfrm rot="-9970459" flipH="1" flipV="1">
              <a:off x="2598" y="1026"/>
              <a:ext cx="957" cy="242"/>
              <a:chOff x="2532" y="1051"/>
              <a:chExt cx="893" cy="246"/>
            </a:xfrm>
          </p:grpSpPr>
          <p:grpSp>
            <p:nvGrpSpPr>
              <p:cNvPr id="90123" name="组合 51212"/>
              <p:cNvGrpSpPr/>
              <p:nvPr/>
            </p:nvGrpSpPr>
            <p:grpSpPr>
              <a:xfrm>
                <a:off x="2532" y="1051"/>
                <a:ext cx="743" cy="185"/>
                <a:chOff x="1565" y="2568"/>
                <a:chExt cx="1118" cy="279"/>
              </a:xfrm>
            </p:grpSpPr>
            <p:sp>
              <p:nvSpPr>
                <p:cNvPr id="90124" name="新月形 51213"/>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25" name="新月形 51214"/>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26" name="新月形 51215"/>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27" name="新月形 51216"/>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128" name="组合 51217"/>
              <p:cNvGrpSpPr/>
              <p:nvPr/>
            </p:nvGrpSpPr>
            <p:grpSpPr>
              <a:xfrm rot="1353540">
                <a:off x="2682" y="1111"/>
                <a:ext cx="743" cy="186"/>
                <a:chOff x="1565" y="2568"/>
                <a:chExt cx="1118" cy="279"/>
              </a:xfrm>
            </p:grpSpPr>
            <p:sp>
              <p:nvSpPr>
                <p:cNvPr id="90129" name="新月形 51218"/>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30" name="新月形 51219"/>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31" name="新月形 51220"/>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32" name="新月形 51221"/>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nvGrpSpPr>
            <p:cNvPr id="90133" name="组合 51222"/>
            <p:cNvGrpSpPr/>
            <p:nvPr/>
          </p:nvGrpSpPr>
          <p:grpSpPr>
            <a:xfrm rot="-9970459" flipH="1" flipV="1">
              <a:off x="2688" y="1056"/>
              <a:ext cx="784" cy="198"/>
              <a:chOff x="2532" y="1051"/>
              <a:chExt cx="893" cy="246"/>
            </a:xfrm>
          </p:grpSpPr>
          <p:grpSp>
            <p:nvGrpSpPr>
              <p:cNvPr id="90134" name="组合 51223"/>
              <p:cNvGrpSpPr/>
              <p:nvPr/>
            </p:nvGrpSpPr>
            <p:grpSpPr>
              <a:xfrm>
                <a:off x="2532" y="1051"/>
                <a:ext cx="743" cy="185"/>
                <a:chOff x="1565" y="2568"/>
                <a:chExt cx="1118" cy="279"/>
              </a:xfrm>
            </p:grpSpPr>
            <p:sp>
              <p:nvSpPr>
                <p:cNvPr id="90135" name="新月形 51224"/>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36" name="新月形 51225"/>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37" name="新月形 51226"/>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38" name="新月形 51227"/>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139" name="组合 51228"/>
              <p:cNvGrpSpPr/>
              <p:nvPr/>
            </p:nvGrpSpPr>
            <p:grpSpPr>
              <a:xfrm rot="1353540">
                <a:off x="2682" y="1111"/>
                <a:ext cx="743" cy="186"/>
                <a:chOff x="1565" y="2568"/>
                <a:chExt cx="1118" cy="279"/>
              </a:xfrm>
            </p:grpSpPr>
            <p:sp>
              <p:nvSpPr>
                <p:cNvPr id="90140" name="新月形 51229"/>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41" name="新月形 51230"/>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42" name="新月形 51231"/>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43" name="新月形 51232"/>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grpSp>
        <p:nvGrpSpPr>
          <p:cNvPr id="90144" name="组合 51233"/>
          <p:cNvGrpSpPr/>
          <p:nvPr/>
        </p:nvGrpSpPr>
        <p:grpSpPr>
          <a:xfrm rot="10082854">
            <a:off x="6099175" y="4770438"/>
            <a:ext cx="1198563" cy="303212"/>
            <a:chOff x="2598" y="1026"/>
            <a:chExt cx="957" cy="242"/>
          </a:xfrm>
        </p:grpSpPr>
        <p:grpSp>
          <p:nvGrpSpPr>
            <p:cNvPr id="90145" name="组合 51234"/>
            <p:cNvGrpSpPr/>
            <p:nvPr/>
          </p:nvGrpSpPr>
          <p:grpSpPr>
            <a:xfrm rot="-9970459" flipH="1" flipV="1">
              <a:off x="2598" y="1026"/>
              <a:ext cx="957" cy="242"/>
              <a:chOff x="2532" y="1051"/>
              <a:chExt cx="893" cy="246"/>
            </a:xfrm>
          </p:grpSpPr>
          <p:grpSp>
            <p:nvGrpSpPr>
              <p:cNvPr id="90146" name="组合 51235"/>
              <p:cNvGrpSpPr/>
              <p:nvPr/>
            </p:nvGrpSpPr>
            <p:grpSpPr>
              <a:xfrm>
                <a:off x="2532" y="1051"/>
                <a:ext cx="743" cy="185"/>
                <a:chOff x="1565" y="2568"/>
                <a:chExt cx="1118" cy="279"/>
              </a:xfrm>
            </p:grpSpPr>
            <p:sp>
              <p:nvSpPr>
                <p:cNvPr id="90147" name="新月形 51236"/>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48" name="新月形 51237"/>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49" name="新月形 51238"/>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50" name="新月形 51239"/>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151" name="组合 51240"/>
              <p:cNvGrpSpPr/>
              <p:nvPr/>
            </p:nvGrpSpPr>
            <p:grpSpPr>
              <a:xfrm rot="1353540">
                <a:off x="2682" y="1111"/>
                <a:ext cx="743" cy="186"/>
                <a:chOff x="1565" y="2568"/>
                <a:chExt cx="1118" cy="279"/>
              </a:xfrm>
            </p:grpSpPr>
            <p:sp>
              <p:nvSpPr>
                <p:cNvPr id="90152" name="新月形 51241"/>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53" name="新月形 51242"/>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54" name="新月形 51243"/>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55" name="新月形 51244"/>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nvGrpSpPr>
            <p:cNvPr id="90156" name="组合 51245"/>
            <p:cNvGrpSpPr/>
            <p:nvPr/>
          </p:nvGrpSpPr>
          <p:grpSpPr>
            <a:xfrm rot="-9970459" flipH="1" flipV="1">
              <a:off x="2688" y="1056"/>
              <a:ext cx="784" cy="198"/>
              <a:chOff x="2532" y="1051"/>
              <a:chExt cx="893" cy="246"/>
            </a:xfrm>
          </p:grpSpPr>
          <p:grpSp>
            <p:nvGrpSpPr>
              <p:cNvPr id="90157" name="组合 51246"/>
              <p:cNvGrpSpPr/>
              <p:nvPr/>
            </p:nvGrpSpPr>
            <p:grpSpPr>
              <a:xfrm>
                <a:off x="2532" y="1051"/>
                <a:ext cx="743" cy="185"/>
                <a:chOff x="1565" y="2568"/>
                <a:chExt cx="1118" cy="279"/>
              </a:xfrm>
            </p:grpSpPr>
            <p:sp>
              <p:nvSpPr>
                <p:cNvPr id="90158" name="新月形 51247"/>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59" name="新月形 51248"/>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60" name="新月形 51249"/>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61" name="新月形 51250"/>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162" name="组合 51251"/>
              <p:cNvGrpSpPr/>
              <p:nvPr/>
            </p:nvGrpSpPr>
            <p:grpSpPr>
              <a:xfrm rot="1353540">
                <a:off x="2682" y="1111"/>
                <a:ext cx="743" cy="186"/>
                <a:chOff x="1565" y="2568"/>
                <a:chExt cx="1118" cy="279"/>
              </a:xfrm>
            </p:grpSpPr>
            <p:sp>
              <p:nvSpPr>
                <p:cNvPr id="90163" name="新月形 51252"/>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64" name="新月形 51253"/>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65" name="新月形 51254"/>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66" name="新月形 51255"/>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grpSp>
        <p:nvGrpSpPr>
          <p:cNvPr id="90167" name="组合 51256"/>
          <p:cNvGrpSpPr/>
          <p:nvPr/>
        </p:nvGrpSpPr>
        <p:grpSpPr>
          <a:xfrm rot="10082854">
            <a:off x="8474075" y="4768850"/>
            <a:ext cx="1196975" cy="303213"/>
            <a:chOff x="2598" y="1026"/>
            <a:chExt cx="957" cy="242"/>
          </a:xfrm>
        </p:grpSpPr>
        <p:grpSp>
          <p:nvGrpSpPr>
            <p:cNvPr id="90168" name="组合 51257"/>
            <p:cNvGrpSpPr/>
            <p:nvPr/>
          </p:nvGrpSpPr>
          <p:grpSpPr>
            <a:xfrm rot="-9970459" flipH="1" flipV="1">
              <a:off x="2598" y="1026"/>
              <a:ext cx="957" cy="242"/>
              <a:chOff x="2532" y="1051"/>
              <a:chExt cx="893" cy="246"/>
            </a:xfrm>
          </p:grpSpPr>
          <p:grpSp>
            <p:nvGrpSpPr>
              <p:cNvPr id="90169" name="组合 51258"/>
              <p:cNvGrpSpPr/>
              <p:nvPr/>
            </p:nvGrpSpPr>
            <p:grpSpPr>
              <a:xfrm>
                <a:off x="2532" y="1051"/>
                <a:ext cx="743" cy="185"/>
                <a:chOff x="1565" y="2568"/>
                <a:chExt cx="1118" cy="279"/>
              </a:xfrm>
            </p:grpSpPr>
            <p:sp>
              <p:nvSpPr>
                <p:cNvPr id="90170" name="新月形 51259"/>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71" name="新月形 51260"/>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72" name="新月形 51261"/>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73" name="新月形 51262"/>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174" name="组合 51263"/>
              <p:cNvGrpSpPr/>
              <p:nvPr/>
            </p:nvGrpSpPr>
            <p:grpSpPr>
              <a:xfrm rot="1353540">
                <a:off x="2682" y="1111"/>
                <a:ext cx="743" cy="186"/>
                <a:chOff x="1565" y="2568"/>
                <a:chExt cx="1118" cy="279"/>
              </a:xfrm>
            </p:grpSpPr>
            <p:sp>
              <p:nvSpPr>
                <p:cNvPr id="90175" name="新月形 51264"/>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76" name="新月形 51265"/>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77" name="新月形 51266"/>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78" name="新月形 51267"/>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nvGrpSpPr>
            <p:cNvPr id="90179" name="组合 51268"/>
            <p:cNvGrpSpPr/>
            <p:nvPr/>
          </p:nvGrpSpPr>
          <p:grpSpPr>
            <a:xfrm rot="-9970459" flipH="1" flipV="1">
              <a:off x="2688" y="1056"/>
              <a:ext cx="784" cy="198"/>
              <a:chOff x="2532" y="1051"/>
              <a:chExt cx="893" cy="246"/>
            </a:xfrm>
          </p:grpSpPr>
          <p:grpSp>
            <p:nvGrpSpPr>
              <p:cNvPr id="90180" name="组合 51269"/>
              <p:cNvGrpSpPr/>
              <p:nvPr/>
            </p:nvGrpSpPr>
            <p:grpSpPr>
              <a:xfrm>
                <a:off x="2532" y="1051"/>
                <a:ext cx="743" cy="185"/>
                <a:chOff x="1565" y="2568"/>
                <a:chExt cx="1118" cy="279"/>
              </a:xfrm>
            </p:grpSpPr>
            <p:sp>
              <p:nvSpPr>
                <p:cNvPr id="90181" name="新月形 51270"/>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82" name="新月形 51271"/>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83" name="新月形 51272"/>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84" name="新月形 51273"/>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185" name="组合 51274"/>
              <p:cNvGrpSpPr/>
              <p:nvPr/>
            </p:nvGrpSpPr>
            <p:grpSpPr>
              <a:xfrm rot="1353540">
                <a:off x="2682" y="1111"/>
                <a:ext cx="743" cy="186"/>
                <a:chOff x="1565" y="2568"/>
                <a:chExt cx="1118" cy="279"/>
              </a:xfrm>
            </p:grpSpPr>
            <p:sp>
              <p:nvSpPr>
                <p:cNvPr id="90186" name="新月形 51275"/>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87" name="新月形 51276"/>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88" name="新月形 51277"/>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89" name="新月形 51278"/>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grpSp>
        <p:nvGrpSpPr>
          <p:cNvPr id="90190" name="组合 51279"/>
          <p:cNvGrpSpPr/>
          <p:nvPr/>
        </p:nvGrpSpPr>
        <p:grpSpPr>
          <a:xfrm>
            <a:off x="7742238" y="2114550"/>
            <a:ext cx="1196975" cy="303213"/>
            <a:chOff x="2598" y="1026"/>
            <a:chExt cx="957" cy="242"/>
          </a:xfrm>
        </p:grpSpPr>
        <p:grpSp>
          <p:nvGrpSpPr>
            <p:cNvPr id="90191" name="组合 51280"/>
            <p:cNvGrpSpPr/>
            <p:nvPr/>
          </p:nvGrpSpPr>
          <p:grpSpPr>
            <a:xfrm rot="-9970459" flipH="1" flipV="1">
              <a:off x="2598" y="1026"/>
              <a:ext cx="957" cy="242"/>
              <a:chOff x="2532" y="1051"/>
              <a:chExt cx="893" cy="246"/>
            </a:xfrm>
          </p:grpSpPr>
          <p:grpSp>
            <p:nvGrpSpPr>
              <p:cNvPr id="90192" name="组合 51281"/>
              <p:cNvGrpSpPr/>
              <p:nvPr/>
            </p:nvGrpSpPr>
            <p:grpSpPr>
              <a:xfrm>
                <a:off x="2532" y="1051"/>
                <a:ext cx="743" cy="185"/>
                <a:chOff x="1565" y="2568"/>
                <a:chExt cx="1118" cy="279"/>
              </a:xfrm>
            </p:grpSpPr>
            <p:sp>
              <p:nvSpPr>
                <p:cNvPr id="90193" name="新月形 51282"/>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94" name="新月形 51283"/>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95" name="新月形 51284"/>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96" name="新月形 51285"/>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197" name="组合 51286"/>
              <p:cNvGrpSpPr/>
              <p:nvPr/>
            </p:nvGrpSpPr>
            <p:grpSpPr>
              <a:xfrm rot="1353540">
                <a:off x="2682" y="1111"/>
                <a:ext cx="743" cy="186"/>
                <a:chOff x="1565" y="2568"/>
                <a:chExt cx="1118" cy="279"/>
              </a:xfrm>
            </p:grpSpPr>
            <p:sp>
              <p:nvSpPr>
                <p:cNvPr id="90198" name="新月形 51287"/>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199" name="新月形 51288"/>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00" name="新月形 51289"/>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01" name="新月形 51290"/>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nvGrpSpPr>
            <p:cNvPr id="90202" name="组合 51291"/>
            <p:cNvGrpSpPr/>
            <p:nvPr/>
          </p:nvGrpSpPr>
          <p:grpSpPr>
            <a:xfrm rot="-9970459" flipH="1" flipV="1">
              <a:off x="2688" y="1056"/>
              <a:ext cx="784" cy="198"/>
              <a:chOff x="2532" y="1051"/>
              <a:chExt cx="893" cy="246"/>
            </a:xfrm>
          </p:grpSpPr>
          <p:grpSp>
            <p:nvGrpSpPr>
              <p:cNvPr id="90203" name="组合 51292"/>
              <p:cNvGrpSpPr/>
              <p:nvPr/>
            </p:nvGrpSpPr>
            <p:grpSpPr>
              <a:xfrm>
                <a:off x="2532" y="1051"/>
                <a:ext cx="743" cy="185"/>
                <a:chOff x="1565" y="2568"/>
                <a:chExt cx="1118" cy="279"/>
              </a:xfrm>
            </p:grpSpPr>
            <p:sp>
              <p:nvSpPr>
                <p:cNvPr id="90204" name="新月形 51293"/>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05" name="新月形 51294"/>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06" name="新月形 51295"/>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07" name="新月形 51296"/>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208" name="组合 51297"/>
              <p:cNvGrpSpPr/>
              <p:nvPr/>
            </p:nvGrpSpPr>
            <p:grpSpPr>
              <a:xfrm rot="1353540">
                <a:off x="2682" y="1111"/>
                <a:ext cx="743" cy="186"/>
                <a:chOff x="1565" y="2568"/>
                <a:chExt cx="1118" cy="279"/>
              </a:xfrm>
            </p:grpSpPr>
            <p:sp>
              <p:nvSpPr>
                <p:cNvPr id="90209" name="新月形 51298"/>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10" name="新月形 51299"/>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11" name="新月形 51300"/>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12" name="新月形 51301"/>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grpSp>
        <p:nvGrpSpPr>
          <p:cNvPr id="90213" name="组合 51302"/>
          <p:cNvGrpSpPr/>
          <p:nvPr/>
        </p:nvGrpSpPr>
        <p:grpSpPr>
          <a:xfrm rot="-232145">
            <a:off x="6618288" y="3922713"/>
            <a:ext cx="1235075" cy="331787"/>
            <a:chOff x="1824" y="2448"/>
            <a:chExt cx="987" cy="266"/>
          </a:xfrm>
        </p:grpSpPr>
        <p:grpSp>
          <p:nvGrpSpPr>
            <p:cNvPr id="90214" name="组合 51303"/>
            <p:cNvGrpSpPr/>
            <p:nvPr/>
          </p:nvGrpSpPr>
          <p:grpSpPr>
            <a:xfrm rot="513316">
              <a:off x="1824" y="2448"/>
              <a:ext cx="957" cy="242"/>
              <a:chOff x="2598" y="1026"/>
              <a:chExt cx="957" cy="242"/>
            </a:xfrm>
          </p:grpSpPr>
          <p:grpSp>
            <p:nvGrpSpPr>
              <p:cNvPr id="90215" name="组合 51304"/>
              <p:cNvGrpSpPr/>
              <p:nvPr/>
            </p:nvGrpSpPr>
            <p:grpSpPr>
              <a:xfrm rot="-9970459" flipH="1" flipV="1">
                <a:off x="2598" y="1026"/>
                <a:ext cx="957" cy="242"/>
                <a:chOff x="2532" y="1051"/>
                <a:chExt cx="893" cy="246"/>
              </a:xfrm>
            </p:grpSpPr>
            <p:grpSp>
              <p:nvGrpSpPr>
                <p:cNvPr id="90216" name="组合 51305"/>
                <p:cNvGrpSpPr/>
                <p:nvPr/>
              </p:nvGrpSpPr>
              <p:grpSpPr>
                <a:xfrm>
                  <a:off x="2532" y="1051"/>
                  <a:ext cx="743" cy="185"/>
                  <a:chOff x="1565" y="2568"/>
                  <a:chExt cx="1118" cy="279"/>
                </a:xfrm>
              </p:grpSpPr>
              <p:sp>
                <p:nvSpPr>
                  <p:cNvPr id="90217" name="新月形 51306"/>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18" name="新月形 51307"/>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19" name="新月形 51308"/>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20" name="新月形 51309"/>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221" name="组合 51310"/>
                <p:cNvGrpSpPr/>
                <p:nvPr/>
              </p:nvGrpSpPr>
              <p:grpSpPr>
                <a:xfrm rot="1353540">
                  <a:off x="2682" y="1111"/>
                  <a:ext cx="743" cy="186"/>
                  <a:chOff x="1565" y="2568"/>
                  <a:chExt cx="1118" cy="279"/>
                </a:xfrm>
              </p:grpSpPr>
              <p:sp>
                <p:nvSpPr>
                  <p:cNvPr id="90222" name="新月形 51311"/>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23" name="新月形 51312"/>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24" name="新月形 51313"/>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25" name="新月形 51314"/>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nvGrpSpPr>
              <p:cNvPr id="90226" name="组合 51315"/>
              <p:cNvGrpSpPr/>
              <p:nvPr/>
            </p:nvGrpSpPr>
            <p:grpSpPr>
              <a:xfrm rot="-9970459" flipH="1" flipV="1">
                <a:off x="2688" y="1056"/>
                <a:ext cx="784" cy="198"/>
                <a:chOff x="2532" y="1051"/>
                <a:chExt cx="893" cy="246"/>
              </a:xfrm>
            </p:grpSpPr>
            <p:grpSp>
              <p:nvGrpSpPr>
                <p:cNvPr id="90227" name="组合 51316"/>
                <p:cNvGrpSpPr/>
                <p:nvPr/>
              </p:nvGrpSpPr>
              <p:grpSpPr>
                <a:xfrm>
                  <a:off x="2532" y="1051"/>
                  <a:ext cx="743" cy="185"/>
                  <a:chOff x="1565" y="2568"/>
                  <a:chExt cx="1118" cy="279"/>
                </a:xfrm>
              </p:grpSpPr>
              <p:sp>
                <p:nvSpPr>
                  <p:cNvPr id="90228" name="新月形 51317"/>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29" name="新月形 51318"/>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30" name="新月形 51319"/>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31" name="新月形 51320"/>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nvGrpSpPr>
                <p:cNvPr id="90232" name="组合 51321"/>
                <p:cNvGrpSpPr/>
                <p:nvPr/>
              </p:nvGrpSpPr>
              <p:grpSpPr>
                <a:xfrm rot="1353540">
                  <a:off x="2682" y="1111"/>
                  <a:ext cx="743" cy="186"/>
                  <a:chOff x="1565" y="2568"/>
                  <a:chExt cx="1118" cy="279"/>
                </a:xfrm>
              </p:grpSpPr>
              <p:sp>
                <p:nvSpPr>
                  <p:cNvPr id="90233" name="新月形 51322"/>
                  <p:cNvSpPr/>
                  <p:nvPr/>
                </p:nvSpPr>
                <p:spPr>
                  <a:xfrm rot="5263130">
                    <a:off x="1856"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34" name="新月形 51323"/>
                  <p:cNvSpPr/>
                  <p:nvPr/>
                </p:nvSpPr>
                <p:spPr>
                  <a:xfrm rot="6078281">
                    <a:off x="1992" y="2270"/>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35" name="新月形 51324"/>
                  <p:cNvSpPr/>
                  <p:nvPr/>
                </p:nvSpPr>
                <p:spPr>
                  <a:xfrm rot="6373927">
                    <a:off x="2068" y="229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sp>
                <p:nvSpPr>
                  <p:cNvPr id="90236" name="新月形 51325"/>
                  <p:cNvSpPr/>
                  <p:nvPr/>
                </p:nvSpPr>
                <p:spPr>
                  <a:xfrm rot="6906312">
                    <a:off x="2158" y="2322"/>
                    <a:ext cx="227" cy="816"/>
                  </a:xfrm>
                  <a:prstGeom prst="moon">
                    <a:avLst>
                      <a:gd name="adj" fmla="val 49773"/>
                    </a:avLst>
                  </a:prstGeom>
                  <a:solidFill>
                    <a:srgbClr val="FFFFFF">
                      <a:alpha val="3998"/>
                    </a:srgbClr>
                  </a:solidFill>
                  <a:ln w="9525">
                    <a:noFill/>
                  </a:ln>
                </p:spPr>
                <p:txBody>
                  <a:bodyPr anchor="t"/>
                  <a:p>
                    <a:pPr eaLnBrk="0" hangingPunct="0"/>
                    <a:endParaRPr lang="zh-CN" altLang="en-US">
                      <a:latin typeface="等线"/>
                      <a:ea typeface="等线"/>
                    </a:endParaRPr>
                  </a:p>
                </p:txBody>
              </p:sp>
            </p:grpSp>
          </p:grpSp>
        </p:grpSp>
        <p:grpSp>
          <p:nvGrpSpPr>
            <p:cNvPr id="90237" name="组合 51326"/>
            <p:cNvGrpSpPr/>
            <p:nvPr/>
          </p:nvGrpSpPr>
          <p:grpSpPr>
            <a:xfrm rot="513316">
              <a:off x="1854" y="2472"/>
              <a:ext cx="957" cy="242"/>
              <a:chOff x="2598" y="1026"/>
              <a:chExt cx="957" cy="242"/>
            </a:xfrm>
          </p:grpSpPr>
          <p:grpSp>
            <p:nvGrpSpPr>
              <p:cNvPr id="90238" name="组合 51327"/>
              <p:cNvGrpSpPr/>
              <p:nvPr/>
            </p:nvGrpSpPr>
            <p:grpSpPr>
              <a:xfrm rot="-9970459" flipH="1" flipV="1">
                <a:off x="2598" y="1026"/>
                <a:ext cx="957" cy="242"/>
                <a:chOff x="2532" y="1051"/>
                <a:chExt cx="893" cy="246"/>
              </a:xfrm>
            </p:grpSpPr>
            <p:grpSp>
              <p:nvGrpSpPr>
                <p:cNvPr id="90239" name="组合 51328"/>
                <p:cNvGrpSpPr/>
                <p:nvPr/>
              </p:nvGrpSpPr>
              <p:grpSpPr>
                <a:xfrm>
                  <a:off x="2532" y="1051"/>
                  <a:ext cx="743" cy="185"/>
                  <a:chOff x="1565" y="2568"/>
                  <a:chExt cx="1118" cy="279"/>
                </a:xfrm>
              </p:grpSpPr>
              <p:sp>
                <p:nvSpPr>
                  <p:cNvPr id="90240" name="新月形 51329"/>
                  <p:cNvSpPr/>
                  <p:nvPr/>
                </p:nvSpPr>
                <p:spPr>
                  <a:xfrm rot="5263130">
                    <a:off x="1856" y="2270"/>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41" name="新月形 51330"/>
                  <p:cNvSpPr/>
                  <p:nvPr/>
                </p:nvSpPr>
                <p:spPr>
                  <a:xfrm rot="6078281">
                    <a:off x="1992" y="2270"/>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42" name="新月形 51331"/>
                  <p:cNvSpPr/>
                  <p:nvPr/>
                </p:nvSpPr>
                <p:spPr>
                  <a:xfrm rot="6373927">
                    <a:off x="2068" y="2292"/>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43" name="新月形 51332"/>
                  <p:cNvSpPr/>
                  <p:nvPr/>
                </p:nvSpPr>
                <p:spPr>
                  <a:xfrm rot="6906312">
                    <a:off x="2158" y="2322"/>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grpSp>
            <p:grpSp>
              <p:nvGrpSpPr>
                <p:cNvPr id="90244" name="组合 51333"/>
                <p:cNvGrpSpPr/>
                <p:nvPr/>
              </p:nvGrpSpPr>
              <p:grpSpPr>
                <a:xfrm rot="1353540">
                  <a:off x="2682" y="1111"/>
                  <a:ext cx="743" cy="186"/>
                  <a:chOff x="1565" y="2568"/>
                  <a:chExt cx="1118" cy="279"/>
                </a:xfrm>
              </p:grpSpPr>
              <p:sp>
                <p:nvSpPr>
                  <p:cNvPr id="90245" name="新月形 51334"/>
                  <p:cNvSpPr/>
                  <p:nvPr/>
                </p:nvSpPr>
                <p:spPr>
                  <a:xfrm rot="5263130">
                    <a:off x="1856" y="2270"/>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46" name="新月形 51335"/>
                  <p:cNvSpPr/>
                  <p:nvPr/>
                </p:nvSpPr>
                <p:spPr>
                  <a:xfrm rot="6078281">
                    <a:off x="1992" y="2270"/>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47" name="新月形 51336"/>
                  <p:cNvSpPr/>
                  <p:nvPr/>
                </p:nvSpPr>
                <p:spPr>
                  <a:xfrm rot="6373927">
                    <a:off x="2068" y="2292"/>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48" name="新月形 51337"/>
                  <p:cNvSpPr/>
                  <p:nvPr/>
                </p:nvSpPr>
                <p:spPr>
                  <a:xfrm rot="6906312">
                    <a:off x="2158" y="2322"/>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grpSp>
          </p:grpSp>
          <p:grpSp>
            <p:nvGrpSpPr>
              <p:cNvPr id="90249" name="组合 51338"/>
              <p:cNvGrpSpPr/>
              <p:nvPr/>
            </p:nvGrpSpPr>
            <p:grpSpPr>
              <a:xfrm rot="-9970459" flipH="1" flipV="1">
                <a:off x="2688" y="1056"/>
                <a:ext cx="784" cy="198"/>
                <a:chOff x="2532" y="1051"/>
                <a:chExt cx="893" cy="246"/>
              </a:xfrm>
            </p:grpSpPr>
            <p:grpSp>
              <p:nvGrpSpPr>
                <p:cNvPr id="90250" name="组合 51339"/>
                <p:cNvGrpSpPr/>
                <p:nvPr/>
              </p:nvGrpSpPr>
              <p:grpSpPr>
                <a:xfrm>
                  <a:off x="2532" y="1051"/>
                  <a:ext cx="743" cy="185"/>
                  <a:chOff x="1565" y="2568"/>
                  <a:chExt cx="1118" cy="279"/>
                </a:xfrm>
              </p:grpSpPr>
              <p:sp>
                <p:nvSpPr>
                  <p:cNvPr id="90251" name="新月形 51340"/>
                  <p:cNvSpPr/>
                  <p:nvPr/>
                </p:nvSpPr>
                <p:spPr>
                  <a:xfrm rot="5263130">
                    <a:off x="1856" y="2270"/>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52" name="新月形 51341"/>
                  <p:cNvSpPr/>
                  <p:nvPr/>
                </p:nvSpPr>
                <p:spPr>
                  <a:xfrm rot="6078281">
                    <a:off x="1992" y="2270"/>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53" name="新月形 51342"/>
                  <p:cNvSpPr/>
                  <p:nvPr/>
                </p:nvSpPr>
                <p:spPr>
                  <a:xfrm rot="6373927">
                    <a:off x="2068" y="2292"/>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54" name="新月形 51343"/>
                  <p:cNvSpPr/>
                  <p:nvPr/>
                </p:nvSpPr>
                <p:spPr>
                  <a:xfrm rot="6906312">
                    <a:off x="2158" y="2322"/>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grpSp>
            <p:grpSp>
              <p:nvGrpSpPr>
                <p:cNvPr id="90255" name="组合 51344"/>
                <p:cNvGrpSpPr/>
                <p:nvPr/>
              </p:nvGrpSpPr>
              <p:grpSpPr>
                <a:xfrm rot="1353540">
                  <a:off x="2682" y="1111"/>
                  <a:ext cx="743" cy="186"/>
                  <a:chOff x="1565" y="2568"/>
                  <a:chExt cx="1118" cy="279"/>
                </a:xfrm>
              </p:grpSpPr>
              <p:sp>
                <p:nvSpPr>
                  <p:cNvPr id="90256" name="新月形 51345"/>
                  <p:cNvSpPr/>
                  <p:nvPr/>
                </p:nvSpPr>
                <p:spPr>
                  <a:xfrm rot="5263130">
                    <a:off x="1856" y="2270"/>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57" name="新月形 51346"/>
                  <p:cNvSpPr/>
                  <p:nvPr/>
                </p:nvSpPr>
                <p:spPr>
                  <a:xfrm rot="6078281">
                    <a:off x="1992" y="2270"/>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58" name="新月形 51347"/>
                  <p:cNvSpPr/>
                  <p:nvPr/>
                </p:nvSpPr>
                <p:spPr>
                  <a:xfrm rot="6373927">
                    <a:off x="2068" y="2292"/>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sp>
                <p:nvSpPr>
                  <p:cNvPr id="90259" name="新月形 51348"/>
                  <p:cNvSpPr/>
                  <p:nvPr/>
                </p:nvSpPr>
                <p:spPr>
                  <a:xfrm rot="6906312">
                    <a:off x="2158" y="2322"/>
                    <a:ext cx="227" cy="816"/>
                  </a:xfrm>
                  <a:prstGeom prst="moon">
                    <a:avLst>
                      <a:gd name="adj" fmla="val 49773"/>
                    </a:avLst>
                  </a:prstGeom>
                  <a:solidFill>
                    <a:srgbClr val="FFFFFF">
                      <a:alpha val="1999"/>
                    </a:srgbClr>
                  </a:solidFill>
                  <a:ln w="9525">
                    <a:noFill/>
                  </a:ln>
                </p:spPr>
                <p:txBody>
                  <a:bodyPr anchor="t"/>
                  <a:p>
                    <a:pPr eaLnBrk="0" hangingPunct="0"/>
                    <a:endParaRPr lang="zh-CN" altLang="en-US">
                      <a:latin typeface="等线"/>
                      <a:ea typeface="等线"/>
                    </a:endParaRPr>
                  </a:p>
                </p:txBody>
              </p:sp>
            </p:grpSp>
          </p:grpSp>
        </p:grpSp>
      </p:grpSp>
      <p:sp>
        <p:nvSpPr>
          <p:cNvPr id="51350" name="矩形 51349"/>
          <p:cNvSpPr/>
          <p:nvPr/>
        </p:nvSpPr>
        <p:spPr>
          <a:xfrm>
            <a:off x="2819400" y="4343400"/>
            <a:ext cx="2209800" cy="1200150"/>
          </a:xfrm>
          <a:prstGeom prst="rect">
            <a:avLst/>
          </a:prstGeom>
          <a:gradFill rotWithShape="1">
            <a:gsLst>
              <a:gs pos="0">
                <a:schemeClr val="accent2"/>
              </a:gs>
              <a:gs pos="100000">
                <a:srgbClr val="9E5321"/>
              </a:gs>
            </a:gsLst>
            <a:path path="shape">
              <a:fillToRect l="50000" t="50000" r="50000" b="50000"/>
            </a:path>
            <a:tileRect/>
          </a:gradFill>
          <a:ln w="28575" cap="flat" cmpd="sng">
            <a:solidFill>
              <a:schemeClr val="tx2"/>
            </a:solidFill>
            <a:prstDash val="solid"/>
            <a:miter/>
            <a:headEnd type="none" w="med" len="med"/>
            <a:tailEnd type="none" w="med" len="med"/>
          </a:ln>
          <a:effectLst>
            <a:outerShdw dist="63500" dir="2212193" algn="ctr" rotWithShape="0">
              <a:schemeClr val="bg2">
                <a:alpha val="50000"/>
              </a:schemeClr>
            </a:outerShdw>
          </a:effectLst>
        </p:spPr>
        <p:txBody>
          <a:bodyPr wrap="none" anchor="ctr"/>
          <a:p>
            <a:pPr eaLnBrk="0" hangingPunct="0"/>
            <a:r>
              <a:rPr lang="zh-CN" altLang="en-US" dirty="0">
                <a:latin typeface="华文行楷" panose="02010800040101010101" pitchFamily="2" charset="-122"/>
                <a:ea typeface="华文行楷" panose="02010800040101010101" pitchFamily="2" charset="-122"/>
              </a:rPr>
              <a:t>动植物间</a:t>
            </a:r>
            <a:endParaRPr lang="zh-CN" altLang="en-US" dirty="0">
              <a:latin typeface="华文行楷" panose="02010800040101010101" pitchFamily="2" charset="-122"/>
              <a:ea typeface="华文行楷" panose="02010800040101010101" pitchFamily="2" charset="-122"/>
            </a:endParaRPr>
          </a:p>
          <a:p>
            <a:pPr eaLnBrk="0" hangingPunct="0"/>
            <a:r>
              <a:rPr lang="zh-CN" altLang="en-US" dirty="0">
                <a:latin typeface="华文行楷" panose="02010800040101010101" pitchFamily="2" charset="-122"/>
                <a:ea typeface="华文行楷" panose="02010800040101010101" pitchFamily="2" charset="-122"/>
              </a:rPr>
              <a:t>的食物链</a:t>
            </a:r>
            <a:endParaRPr lang="zh-CN" altLang="en-US">
              <a:latin typeface="华文行楷" panose="02010800040101010101" pitchFamily="2" charset="-122"/>
              <a:ea typeface="华文行楷" panose="02010800040101010101" pitchFamily="2" charset="-122"/>
            </a:endParaRPr>
          </a:p>
        </p:txBody>
      </p:sp>
      <p:grpSp>
        <p:nvGrpSpPr>
          <p:cNvPr id="51351" name="组合 51350"/>
          <p:cNvGrpSpPr/>
          <p:nvPr/>
        </p:nvGrpSpPr>
        <p:grpSpPr>
          <a:xfrm>
            <a:off x="2057400" y="2971800"/>
            <a:ext cx="3276600" cy="1371600"/>
            <a:chOff x="3984" y="3456"/>
            <a:chExt cx="1632" cy="696"/>
          </a:xfrm>
        </p:grpSpPr>
        <p:pic>
          <p:nvPicPr>
            <p:cNvPr id="90262" name="图片 51351" descr="WW_035"/>
            <p:cNvPicPr>
              <a:picLocks noChangeAspect="1"/>
            </p:cNvPicPr>
            <p:nvPr/>
          </p:nvPicPr>
          <p:blipFill>
            <a:blip r:embed="rId4"/>
            <a:stretch>
              <a:fillRect/>
            </a:stretch>
          </p:blipFill>
          <p:spPr>
            <a:xfrm>
              <a:off x="4176" y="3552"/>
              <a:ext cx="1392" cy="600"/>
            </a:xfrm>
            <a:prstGeom prst="rect">
              <a:avLst/>
            </a:prstGeom>
            <a:noFill/>
            <a:ln w="9525">
              <a:noFill/>
            </a:ln>
          </p:spPr>
        </p:pic>
        <p:grpSp>
          <p:nvGrpSpPr>
            <p:cNvPr id="90263" name="组合 51352"/>
            <p:cNvGrpSpPr/>
            <p:nvPr/>
          </p:nvGrpSpPr>
          <p:grpSpPr>
            <a:xfrm>
              <a:off x="3984" y="3456"/>
              <a:ext cx="1632" cy="288"/>
              <a:chOff x="3888" y="3456"/>
              <a:chExt cx="1632" cy="288"/>
            </a:xfrm>
          </p:grpSpPr>
          <p:sp>
            <p:nvSpPr>
              <p:cNvPr id="90264" name="平行四边形 51353"/>
              <p:cNvSpPr/>
              <p:nvPr/>
            </p:nvSpPr>
            <p:spPr>
              <a:xfrm>
                <a:off x="3888" y="3456"/>
                <a:ext cx="960" cy="288"/>
              </a:xfrm>
              <a:prstGeom prst="parallelogram">
                <a:avLst>
                  <a:gd name="adj" fmla="val 83333"/>
                </a:avLst>
              </a:prstGeom>
              <a:solidFill>
                <a:srgbClr val="A50021"/>
              </a:solidFill>
              <a:ln w="9525" cap="flat" cmpd="sng">
                <a:solidFill>
                  <a:srgbClr val="C0C0C0"/>
                </a:solidFill>
                <a:prstDash val="solid"/>
                <a:miter/>
                <a:headEnd type="none" w="med" len="med"/>
                <a:tailEnd type="none" w="med" len="med"/>
              </a:ln>
              <a:effectLst>
                <a:outerShdw dist="137372" dir="2021404" algn="ctr" rotWithShape="0">
                  <a:srgbClr val="626262"/>
                </a:outerShdw>
              </a:effectLst>
            </p:spPr>
            <p:txBody>
              <a:bodyPr anchor="t"/>
              <a:p>
                <a:pPr eaLnBrk="0" hangingPunct="0"/>
                <a:endParaRPr lang="zh-CN" altLang="en-US">
                  <a:latin typeface="等线"/>
                  <a:ea typeface="等线"/>
                </a:endParaRPr>
              </a:p>
            </p:txBody>
          </p:sp>
          <p:sp>
            <p:nvSpPr>
              <p:cNvPr id="90265" name="平行四边形 51354"/>
              <p:cNvSpPr/>
              <p:nvPr/>
            </p:nvSpPr>
            <p:spPr>
              <a:xfrm>
                <a:off x="4560" y="3456"/>
                <a:ext cx="960" cy="288"/>
              </a:xfrm>
              <a:prstGeom prst="parallelogram">
                <a:avLst>
                  <a:gd name="adj" fmla="val 83333"/>
                </a:avLst>
              </a:prstGeom>
              <a:solidFill>
                <a:srgbClr val="009900"/>
              </a:solidFill>
              <a:ln w="9525" cap="flat" cmpd="sng">
                <a:solidFill>
                  <a:srgbClr val="C0C0C0"/>
                </a:solidFill>
                <a:prstDash val="solid"/>
                <a:miter/>
                <a:headEnd type="none" w="med" len="med"/>
                <a:tailEnd type="none" w="med" len="med"/>
              </a:ln>
              <a:effectLst>
                <a:outerShdw dist="137372" dir="2021404" algn="ctr" rotWithShape="0">
                  <a:srgbClr val="626262"/>
                </a:outerShdw>
              </a:effectLst>
            </p:spPr>
            <p:txBody>
              <a:bodyPr anchor="t"/>
              <a:p>
                <a:pPr eaLnBrk="0" hangingPunct="0"/>
                <a:endParaRPr lang="zh-CN" altLang="en-US">
                  <a:latin typeface="等线"/>
                  <a:ea typeface="等线"/>
                </a:endParaRPr>
              </a:p>
            </p:txBody>
          </p:sp>
          <p:sp>
            <p:nvSpPr>
              <p:cNvPr id="90266" name="文本框 51355"/>
              <p:cNvSpPr txBox="1"/>
              <p:nvPr/>
            </p:nvSpPr>
            <p:spPr>
              <a:xfrm>
                <a:off x="3984" y="3456"/>
                <a:ext cx="698" cy="234"/>
              </a:xfrm>
              <a:prstGeom prst="rect">
                <a:avLst/>
              </a:prstGeom>
              <a:noFill/>
              <a:ln w="9525">
                <a:noFill/>
              </a:ln>
              <a:effectLst>
                <a:outerShdw dist="137372" dir="2021404" algn="ctr" rotWithShape="0">
                  <a:srgbClr val="626262"/>
                </a:outerShdw>
              </a:effectLst>
            </p:spPr>
            <p:txBody>
              <a:bodyPr wrap="none" anchor="t">
                <a:spAutoFit/>
              </a:bodyPr>
              <a:p>
                <a:r>
                  <a:rPr lang="zh-CN" altLang="en-US" sz="2400" i="1" dirty="0">
                    <a:latin typeface="黑体" panose="02010609060101010101" charset="-122"/>
                    <a:ea typeface="黑体" panose="02010609060101010101" charset="-122"/>
                  </a:rPr>
                  <a:t>教学案例</a:t>
                </a:r>
                <a:endParaRPr lang="zh-CN" altLang="en-US" sz="2400" i="1">
                  <a:latin typeface="黑体" panose="02010609060101010101" charset="-122"/>
                  <a:ea typeface="黑体" panose="02010609060101010101" charset="-122"/>
                </a:endParaRPr>
              </a:p>
            </p:txBody>
          </p:sp>
        </p:grpSp>
      </p:grpSp>
      <p:grpSp>
        <p:nvGrpSpPr>
          <p:cNvPr id="51357" name="组合 51356"/>
          <p:cNvGrpSpPr/>
          <p:nvPr/>
        </p:nvGrpSpPr>
        <p:grpSpPr>
          <a:xfrm>
            <a:off x="1524000" y="1325563"/>
            <a:ext cx="9144000" cy="519112"/>
            <a:chOff x="0" y="816"/>
            <a:chExt cx="5760" cy="372"/>
          </a:xfrm>
        </p:grpSpPr>
        <p:pic>
          <p:nvPicPr>
            <p:cNvPr id="90268" name="图片 51357" descr="1118564011"/>
            <p:cNvPicPr>
              <a:picLocks noChangeAspect="1"/>
            </p:cNvPicPr>
            <p:nvPr/>
          </p:nvPicPr>
          <p:blipFill>
            <a:blip r:embed="rId5"/>
            <a:stretch>
              <a:fillRect/>
            </a:stretch>
          </p:blipFill>
          <p:spPr>
            <a:xfrm>
              <a:off x="3426" y="816"/>
              <a:ext cx="2334" cy="372"/>
            </a:xfrm>
            <a:prstGeom prst="rect">
              <a:avLst/>
            </a:prstGeom>
            <a:noFill/>
            <a:ln w="9525">
              <a:noFill/>
            </a:ln>
          </p:spPr>
        </p:pic>
        <p:pic>
          <p:nvPicPr>
            <p:cNvPr id="90269" name="图片 51358" descr="1118564011"/>
            <p:cNvPicPr>
              <a:picLocks noChangeAspect="1"/>
            </p:cNvPicPr>
            <p:nvPr/>
          </p:nvPicPr>
          <p:blipFill>
            <a:blip r:embed="rId5"/>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51357"/>
                                        </p:tgtEl>
                                        <p:attrNameLst>
                                          <p:attrName>style.visibility</p:attrName>
                                        </p:attrNameLst>
                                      </p:cBhvr>
                                      <p:to>
                                        <p:strVal val="visible"/>
                                      </p:to>
                                    </p:set>
                                    <p:anim calcmode="lin" valueType="num">
                                      <p:cBhvr>
                                        <p:cTn id="7" dur="500" fill="hold"/>
                                        <p:tgtEl>
                                          <p:spTgt spid="51357"/>
                                        </p:tgtEl>
                                        <p:attrNameLst>
                                          <p:attrName>ppt_w</p:attrName>
                                        </p:attrNameLst>
                                      </p:cBhvr>
                                      <p:tavLst>
                                        <p:tav tm="0">
                                          <p:val>
                                            <p:fltVal val="0.000000"/>
                                          </p:val>
                                        </p:tav>
                                        <p:tav tm="100000">
                                          <p:val>
                                            <p:strVal val="#ppt_w"/>
                                          </p:val>
                                        </p:tav>
                                      </p:tavLst>
                                    </p:anim>
                                    <p:anim calcmode="lin" valueType="num">
                                      <p:cBhvr>
                                        <p:cTn id="8" dur="500" fill="hold"/>
                                        <p:tgtEl>
                                          <p:spTgt spid="5135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51203"/>
                                        </p:tgtEl>
                                        <p:attrNameLst>
                                          <p:attrName>style.visibility</p:attrName>
                                        </p:attrNameLst>
                                      </p:cBhvr>
                                      <p:to>
                                        <p:strVal val="visible"/>
                                      </p:to>
                                    </p:set>
                                    <p:anim calcmode="lin" valueType="num">
                                      <p:cBhvr>
                                        <p:cTn id="12" dur="500" fill="hold"/>
                                        <p:tgtEl>
                                          <p:spTgt spid="51203"/>
                                        </p:tgtEl>
                                        <p:attrNameLst>
                                          <p:attrName>ppt_x</p:attrName>
                                        </p:attrNameLst>
                                      </p:cBhvr>
                                      <p:tavLst>
                                        <p:tav tm="0">
                                          <p:val>
                                            <p:strVal val="#ppt_x-#ppt_w/2"/>
                                          </p:val>
                                        </p:tav>
                                        <p:tav tm="100000">
                                          <p:val>
                                            <p:strVal val="#ppt_x"/>
                                          </p:val>
                                        </p:tav>
                                      </p:tavLst>
                                    </p:anim>
                                    <p:anim calcmode="lin" valueType="num">
                                      <p:cBhvr>
                                        <p:cTn id="13" dur="500" fill="hold"/>
                                        <p:tgtEl>
                                          <p:spTgt spid="51203"/>
                                        </p:tgtEl>
                                        <p:attrNameLst>
                                          <p:attrName>ppt_y</p:attrName>
                                        </p:attrNameLst>
                                      </p:cBhvr>
                                      <p:tavLst>
                                        <p:tav tm="0">
                                          <p:val>
                                            <p:strVal val="#ppt_y"/>
                                          </p:val>
                                        </p:tav>
                                        <p:tav tm="100000">
                                          <p:val>
                                            <p:strVal val="#ppt_y"/>
                                          </p:val>
                                        </p:tav>
                                      </p:tavLst>
                                    </p:anim>
                                    <p:anim calcmode="lin" valueType="num">
                                      <p:cBhvr>
                                        <p:cTn id="14" dur="500" fill="hold"/>
                                        <p:tgtEl>
                                          <p:spTgt spid="51203"/>
                                        </p:tgtEl>
                                        <p:attrNameLst>
                                          <p:attrName>ppt_w</p:attrName>
                                        </p:attrNameLst>
                                      </p:cBhvr>
                                      <p:tavLst>
                                        <p:tav tm="0">
                                          <p:val>
                                            <p:fltVal val="0.000000"/>
                                          </p:val>
                                        </p:tav>
                                        <p:tav tm="100000">
                                          <p:val>
                                            <p:strVal val="#ppt_w"/>
                                          </p:val>
                                        </p:tav>
                                      </p:tavLst>
                                    </p:anim>
                                    <p:anim calcmode="lin" valueType="num">
                                      <p:cBhvr>
                                        <p:cTn id="15" dur="500" fill="hold"/>
                                        <p:tgtEl>
                                          <p:spTgt spid="51203"/>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3" presetClass="entr" presetSubtype="10" fill="hold" nodeType="afterEffect">
                                  <p:stCondLst>
                                    <p:cond delay="0"/>
                                  </p:stCondLst>
                                  <p:childTnLst>
                                    <p:set>
                                      <p:cBhvr>
                                        <p:cTn id="18" dur="1" fill="hold">
                                          <p:stCondLst>
                                            <p:cond delay="0"/>
                                          </p:stCondLst>
                                        </p:cTn>
                                        <p:tgtEl>
                                          <p:spTgt spid="51351"/>
                                        </p:tgtEl>
                                        <p:attrNameLst>
                                          <p:attrName>style.visibility</p:attrName>
                                        </p:attrNameLst>
                                      </p:cBhvr>
                                      <p:to>
                                        <p:strVal val="visible"/>
                                      </p:to>
                                    </p:set>
                                    <p:animEffect transition="in" filter="blinds(horizontal)">
                                      <p:cBhvr>
                                        <p:cTn id="19" dur="500"/>
                                        <p:tgtEl>
                                          <p:spTgt spid="51351"/>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51350"/>
                                        </p:tgtEl>
                                        <p:attrNameLst>
                                          <p:attrName>style.visibility</p:attrName>
                                        </p:attrNameLst>
                                      </p:cBhvr>
                                      <p:to>
                                        <p:strVal val="visible"/>
                                      </p:to>
                                    </p:set>
                                    <p:animEffect transition="in" filter="wipe(up)">
                                      <p:cBhvr>
                                        <p:cTn id="23" dur="500"/>
                                        <p:tgtEl>
                                          <p:spTgt spid="51350"/>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51204"/>
                                        </p:tgtEl>
                                        <p:attrNameLst>
                                          <p:attrName>style.visibility</p:attrName>
                                        </p:attrNameLst>
                                      </p:cBhvr>
                                      <p:to>
                                        <p:strVal val="visible"/>
                                      </p:to>
                                    </p:set>
                                    <p:animEffect transition="in" filter="blinds(horizontal)">
                                      <p:cBhvr>
                                        <p:cTn id="27" dur="500"/>
                                        <p:tgtEl>
                                          <p:spTgt spid="5120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51208"/>
                                        </p:tgtEl>
                                        <p:attrNameLst>
                                          <p:attrName>style.visibility</p:attrName>
                                        </p:attrNameLst>
                                      </p:cBhvr>
                                      <p:to>
                                        <p:strVal val="visible"/>
                                      </p:to>
                                    </p:set>
                                    <p:animEffect transition="in" filter="wipe(up)">
                                      <p:cBhvr>
                                        <p:cTn id="31" dur="500"/>
                                        <p:tgtEl>
                                          <p:spTgt spid="51208"/>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51206"/>
                                        </p:tgtEl>
                                        <p:attrNameLst>
                                          <p:attrName>style.visibility</p:attrName>
                                        </p:attrNameLst>
                                      </p:cBhvr>
                                      <p:to>
                                        <p:strVal val="visible"/>
                                      </p:to>
                                    </p:set>
                                    <p:animEffect transition="in" filter="blinds(horizontal)">
                                      <p:cBhvr>
                                        <p:cTn id="35" dur="500"/>
                                        <p:tgtEl>
                                          <p:spTgt spid="51206"/>
                                        </p:tgtEl>
                                      </p:cBhvr>
                                    </p:animEffect>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51209"/>
                                        </p:tgtEl>
                                        <p:attrNameLst>
                                          <p:attrName>style.visibility</p:attrName>
                                        </p:attrNameLst>
                                      </p:cBhvr>
                                      <p:to>
                                        <p:strVal val="visible"/>
                                      </p:to>
                                    </p:set>
                                    <p:animEffect transition="in" filter="wipe(right)">
                                      <p:cBhvr>
                                        <p:cTn id="39" dur="500"/>
                                        <p:tgtEl>
                                          <p:spTgt spid="51209"/>
                                        </p:tgtEl>
                                      </p:cBhvr>
                                    </p:animEffect>
                                  </p:childTnLst>
                                </p:cTn>
                              </p:par>
                            </p:childTnLst>
                          </p:cTn>
                        </p:par>
                        <p:par>
                          <p:cTn id="40" fill="hold">
                            <p:stCondLst>
                              <p:cond delay="4000"/>
                            </p:stCondLst>
                            <p:childTnLst>
                              <p:par>
                                <p:cTn id="41" presetID="3" presetClass="entr" presetSubtype="10" fill="hold" nodeType="afterEffect">
                                  <p:stCondLst>
                                    <p:cond delay="0"/>
                                  </p:stCondLst>
                                  <p:childTnLst>
                                    <p:set>
                                      <p:cBhvr>
                                        <p:cTn id="42" dur="1" fill="hold">
                                          <p:stCondLst>
                                            <p:cond delay="0"/>
                                          </p:stCondLst>
                                        </p:cTn>
                                        <p:tgtEl>
                                          <p:spTgt spid="51205"/>
                                        </p:tgtEl>
                                        <p:attrNameLst>
                                          <p:attrName>style.visibility</p:attrName>
                                        </p:attrNameLst>
                                      </p:cBhvr>
                                      <p:to>
                                        <p:strVal val="visible"/>
                                      </p:to>
                                    </p:set>
                                    <p:animEffect transition="in" filter="blinds(horizontal)">
                                      <p:cBhvr>
                                        <p:cTn id="43" dur="500"/>
                                        <p:tgtEl>
                                          <p:spTgt spid="51205"/>
                                        </p:tgtEl>
                                      </p:cBhvr>
                                    </p:animEffect>
                                  </p:childTnLst>
                                </p:cTn>
                              </p:par>
                            </p:childTnLst>
                          </p:cTn>
                        </p:par>
                        <p:par>
                          <p:cTn id="44" fill="hold">
                            <p:stCondLst>
                              <p:cond delay="4500"/>
                            </p:stCondLst>
                            <p:childTnLst>
                              <p:par>
                                <p:cTn id="45" presetID="22" presetClass="entr" presetSubtype="4" fill="hold" nodeType="afterEffect">
                                  <p:stCondLst>
                                    <p:cond delay="0"/>
                                  </p:stCondLst>
                                  <p:childTnLst>
                                    <p:set>
                                      <p:cBhvr>
                                        <p:cTn id="46" dur="1" fill="hold">
                                          <p:stCondLst>
                                            <p:cond delay="0"/>
                                          </p:stCondLst>
                                        </p:cTn>
                                        <p:tgtEl>
                                          <p:spTgt spid="51210"/>
                                        </p:tgtEl>
                                        <p:attrNameLst>
                                          <p:attrName>style.visibility</p:attrName>
                                        </p:attrNameLst>
                                      </p:cBhvr>
                                      <p:to>
                                        <p:strVal val="visible"/>
                                      </p:to>
                                    </p:set>
                                    <p:animEffect transition="in" filter="wipe(down)">
                                      <p:cBhvr>
                                        <p:cTn id="47" dur="500"/>
                                        <p:tgtEl>
                                          <p:spTgt spid="51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350"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文本框 52225"/>
          <p:cNvSpPr txBox="1"/>
          <p:nvPr/>
        </p:nvSpPr>
        <p:spPr>
          <a:xfrm>
            <a:off x="4876800" y="836613"/>
            <a:ext cx="2286000" cy="584200"/>
          </a:xfrm>
          <a:prstGeom prst="rect">
            <a:avLst/>
          </a:prstGeom>
          <a:solidFill>
            <a:schemeClr val="accent2"/>
          </a:solidFill>
          <a:ln w="9525"/>
          <a:scene3d>
            <a:camera prst="legacyObliqueTopRight">
              <a:rot lat="21300000" lon="0" rev="0"/>
            </a:camera>
            <a:lightRig rig="legacyFlat3" dir="r"/>
          </a:scene3d>
          <a:sp3d extrusionH="227000" prstMaterial="legacyMatte">
            <a:bevelT w="13500" h="13500" prst="angle"/>
            <a:bevelB w="13500" h="13500" prst="angle"/>
            <a:extrusionClr>
              <a:schemeClr val="accent2"/>
            </a:extrusionClr>
          </a:sp3d>
        </p:spPr>
        <p:txBody>
          <a:bodyPr anchor="t">
            <a:spAutoFit/>
            <a:flatTx/>
          </a:bodyPr>
          <a:p>
            <a:r>
              <a:rPr lang="zh-CN" altLang="en-US" sz="3200" dirty="0">
                <a:latin typeface="楷体_GB2312" pitchFamily="49" charset="-122"/>
                <a:ea typeface="楷体_GB2312" pitchFamily="49" charset="-122"/>
              </a:rPr>
              <a:t>联系的特点</a:t>
            </a:r>
            <a:endParaRPr lang="zh-CN" altLang="en-US" sz="3200">
              <a:latin typeface="楷体_GB2312" pitchFamily="49" charset="-122"/>
              <a:ea typeface="楷体_GB2312" pitchFamily="49" charset="-122"/>
            </a:endParaRPr>
          </a:p>
        </p:txBody>
      </p:sp>
      <p:sp>
        <p:nvSpPr>
          <p:cNvPr id="52227" name="文本框 52226"/>
          <p:cNvSpPr txBox="1"/>
          <p:nvPr/>
        </p:nvSpPr>
        <p:spPr>
          <a:xfrm>
            <a:off x="2590800" y="2284413"/>
            <a:ext cx="1981200" cy="522288"/>
          </a:xfrm>
          <a:prstGeom prst="rect">
            <a:avLst/>
          </a:prstGeom>
          <a:solidFill>
            <a:srgbClr val="009999"/>
          </a:solidFill>
          <a:ln w="9525"/>
          <a:scene3d>
            <a:camera prst="legacyObliqueTopLeft">
              <a:rot lat="0" lon="0" rev="0"/>
            </a:camera>
            <a:lightRig rig="legacyFlat3" dir="t"/>
          </a:scene3d>
          <a:sp3d extrusionH="430200" prstMaterial="legacyMatte">
            <a:bevelT w="13500" h="13500" prst="angle"/>
            <a:bevelB w="13500" h="13500" prst="angle"/>
            <a:extrusionClr>
              <a:srgbClr val="009999"/>
            </a:extrusionClr>
          </a:sp3d>
        </p:spPr>
        <p:txBody>
          <a:bodyPr>
            <a:spAutoFit/>
            <a:flatTx/>
          </a:bodyPr>
          <a:p>
            <a:pPr marR="0" defTabSz="914400">
              <a:buClrTx/>
              <a:buSzTx/>
              <a:buFontTx/>
            </a:pPr>
            <a:r>
              <a:rPr kumimoji="0" lang="en-US" altLang="zh-CN" sz="2800" kern="1200" cap="none" spc="0" normalizeH="0" baseline="0" noProof="1" dirty="0">
                <a:effectLst>
                  <a:outerShdw blurRad="38100" dist="38100" dir="2700000">
                    <a:srgbClr val="000000"/>
                  </a:outerShdw>
                </a:effectLst>
                <a:latin typeface="楷体_GB2312" pitchFamily="49" charset="-122"/>
                <a:ea typeface="楷体_GB2312" pitchFamily="49" charset="-122"/>
                <a:cs typeface="+mn-cs"/>
              </a:rPr>
              <a:t> </a:t>
            </a:r>
            <a:r>
              <a:rPr kumimoji="0" lang="zh-CN" altLang="en-US" sz="2800" kern="1200" cap="none" spc="0" normalizeH="0" baseline="0" noProof="1" dirty="0">
                <a:effectLst>
                  <a:outerShdw blurRad="38100" dist="38100" dir="2700000">
                    <a:srgbClr val="000000"/>
                  </a:outerShdw>
                </a:effectLst>
                <a:latin typeface="楷体_GB2312" pitchFamily="49" charset="-122"/>
                <a:ea typeface="楷体_GB2312" pitchFamily="49" charset="-122"/>
                <a:cs typeface="+mn-cs"/>
              </a:rPr>
              <a:t>客 观 性</a:t>
            </a:r>
            <a:endParaRPr kumimoji="0" lang="zh-CN" altLang="en-US" sz="2800" kern="1200" cap="none" spc="0" normalizeH="0" baseline="0" noProof="1">
              <a:effectLst>
                <a:outerShdw blurRad="38100" dist="38100" dir="2700000">
                  <a:srgbClr val="000000"/>
                </a:outerShdw>
              </a:effectLst>
              <a:latin typeface="楷体_GB2312" pitchFamily="49" charset="-122"/>
              <a:ea typeface="楷体_GB2312" pitchFamily="49" charset="-122"/>
              <a:cs typeface="+mn-cs"/>
            </a:endParaRPr>
          </a:p>
        </p:txBody>
      </p:sp>
      <p:sp>
        <p:nvSpPr>
          <p:cNvPr id="52228" name="文本框 52227"/>
          <p:cNvSpPr txBox="1"/>
          <p:nvPr/>
        </p:nvSpPr>
        <p:spPr>
          <a:xfrm>
            <a:off x="5181600" y="2284413"/>
            <a:ext cx="1905000" cy="522288"/>
          </a:xfrm>
          <a:prstGeom prst="rect">
            <a:avLst/>
          </a:prstGeom>
          <a:solidFill>
            <a:srgbClr val="009999"/>
          </a:solidFill>
          <a:ln w="9525"/>
          <a:scene3d>
            <a:camera prst="legacyObliqueTopLeft">
              <a:rot lat="0" lon="0" rev="0"/>
            </a:camera>
            <a:lightRig rig="legacyFlat3" dir="t"/>
          </a:scene3d>
          <a:sp3d extrusionH="430200" prstMaterial="legacyMatte">
            <a:bevelT w="13500" h="13500" prst="angle"/>
            <a:bevelB w="13500" h="13500" prst="angle"/>
            <a:extrusionClr>
              <a:srgbClr val="009999"/>
            </a:extrusionClr>
          </a:sp3d>
        </p:spPr>
        <p:txBody>
          <a:bodyPr>
            <a:spAutoFit/>
            <a:flatTx/>
          </a:bodyPr>
          <a:p>
            <a:pPr marR="0" defTabSz="914400">
              <a:buClrTx/>
              <a:buSzTx/>
              <a:buFontTx/>
            </a:pPr>
            <a:r>
              <a:rPr kumimoji="0" lang="en-US" altLang="zh-CN" sz="2800" kern="1200" cap="none" spc="0" normalizeH="0" baseline="0" noProof="1" dirty="0">
                <a:effectLst>
                  <a:outerShdw blurRad="38100" dist="38100" dir="2700000">
                    <a:srgbClr val="000000"/>
                  </a:outerShdw>
                </a:effectLst>
                <a:latin typeface="楷体_GB2312" pitchFamily="49" charset="-122"/>
                <a:ea typeface="楷体_GB2312" pitchFamily="49" charset="-122"/>
                <a:cs typeface="+mn-cs"/>
              </a:rPr>
              <a:t> </a:t>
            </a:r>
            <a:r>
              <a:rPr kumimoji="0" lang="zh-CN" altLang="en-US" sz="2800" kern="1200" cap="none" spc="0" normalizeH="0" baseline="0" noProof="1" dirty="0">
                <a:effectLst>
                  <a:outerShdw blurRad="38100" dist="38100" dir="2700000">
                    <a:srgbClr val="000000"/>
                  </a:outerShdw>
                </a:effectLst>
                <a:latin typeface="楷体_GB2312" pitchFamily="49" charset="-122"/>
                <a:ea typeface="楷体_GB2312" pitchFamily="49" charset="-122"/>
                <a:cs typeface="+mn-cs"/>
              </a:rPr>
              <a:t>普 遍 性</a:t>
            </a:r>
            <a:endParaRPr kumimoji="0" lang="zh-CN" altLang="en-US" sz="2800" kern="1200" cap="none" spc="0" normalizeH="0" baseline="0" noProof="1">
              <a:effectLst>
                <a:outerShdw blurRad="38100" dist="38100" dir="2700000">
                  <a:srgbClr val="000000"/>
                </a:outerShdw>
              </a:effectLst>
              <a:latin typeface="楷体_GB2312" pitchFamily="49" charset="-122"/>
              <a:ea typeface="楷体_GB2312" pitchFamily="49" charset="-122"/>
              <a:cs typeface="+mn-cs"/>
            </a:endParaRPr>
          </a:p>
        </p:txBody>
      </p:sp>
      <p:sp>
        <p:nvSpPr>
          <p:cNvPr id="52229" name="文本框 52228"/>
          <p:cNvSpPr txBox="1"/>
          <p:nvPr/>
        </p:nvSpPr>
        <p:spPr>
          <a:xfrm>
            <a:off x="7620000" y="2284413"/>
            <a:ext cx="1905000" cy="522288"/>
          </a:xfrm>
          <a:prstGeom prst="rect">
            <a:avLst/>
          </a:prstGeom>
          <a:solidFill>
            <a:srgbClr val="009999"/>
          </a:solidFill>
          <a:ln w="9525"/>
          <a:scene3d>
            <a:camera prst="legacyObliqueTopLeft">
              <a:rot lat="0" lon="0" rev="0"/>
            </a:camera>
            <a:lightRig rig="legacyFlat3" dir="t"/>
          </a:scene3d>
          <a:sp3d extrusionH="430200" prstMaterial="legacyMatte">
            <a:bevelT w="13500" h="13500" prst="angle"/>
            <a:bevelB w="13500" h="13500" prst="angle"/>
            <a:extrusionClr>
              <a:srgbClr val="009999"/>
            </a:extrusionClr>
          </a:sp3d>
        </p:spPr>
        <p:txBody>
          <a:bodyPr>
            <a:spAutoFit/>
            <a:flatTx/>
          </a:bodyPr>
          <a:p>
            <a:pPr marR="0" defTabSz="914400">
              <a:buClrTx/>
              <a:buSzTx/>
              <a:buFontTx/>
            </a:pPr>
            <a:r>
              <a:rPr kumimoji="0" lang="en-US" altLang="zh-CN" sz="2800" kern="1200" cap="none" spc="0" normalizeH="0" baseline="0" noProof="1" dirty="0">
                <a:effectLst>
                  <a:outerShdw blurRad="38100" dist="38100" dir="2700000">
                    <a:srgbClr val="000000"/>
                  </a:outerShdw>
                </a:effectLst>
                <a:latin typeface="楷体_GB2312" pitchFamily="49" charset="-122"/>
                <a:ea typeface="楷体_GB2312" pitchFamily="49" charset="-122"/>
                <a:cs typeface="+mn-cs"/>
              </a:rPr>
              <a:t> </a:t>
            </a:r>
            <a:r>
              <a:rPr kumimoji="0" lang="zh-CN" altLang="en-US" sz="2800" kern="1200" cap="none" spc="0" normalizeH="0" baseline="0" noProof="1" dirty="0">
                <a:effectLst>
                  <a:outerShdw blurRad="38100" dist="38100" dir="2700000">
                    <a:srgbClr val="000000"/>
                  </a:outerShdw>
                </a:effectLst>
                <a:latin typeface="楷体_GB2312" pitchFamily="49" charset="-122"/>
                <a:ea typeface="楷体_GB2312" pitchFamily="49" charset="-122"/>
                <a:cs typeface="+mn-cs"/>
              </a:rPr>
              <a:t>多 样 性</a:t>
            </a:r>
            <a:endParaRPr kumimoji="0" lang="zh-CN" altLang="en-US" sz="2800" kern="1200" cap="none" spc="0" normalizeH="0" baseline="0" noProof="1">
              <a:effectLst>
                <a:outerShdw blurRad="38100" dist="38100" dir="2700000">
                  <a:srgbClr val="000000"/>
                </a:outerShdw>
              </a:effectLst>
              <a:latin typeface="楷体_GB2312" pitchFamily="49" charset="-122"/>
              <a:ea typeface="楷体_GB2312" pitchFamily="49" charset="-122"/>
              <a:cs typeface="+mn-cs"/>
            </a:endParaRPr>
          </a:p>
        </p:txBody>
      </p:sp>
      <p:sp>
        <p:nvSpPr>
          <p:cNvPr id="52230" name="直接连接符 52229"/>
          <p:cNvSpPr/>
          <p:nvPr/>
        </p:nvSpPr>
        <p:spPr>
          <a:xfrm>
            <a:off x="5943600" y="1370013"/>
            <a:ext cx="0" cy="381000"/>
          </a:xfrm>
          <a:prstGeom prst="line">
            <a:avLst/>
          </a:prstGeom>
          <a:ln w="38100" cap="flat" cmpd="sng">
            <a:solidFill>
              <a:schemeClr val="tx1"/>
            </a:solidFill>
            <a:prstDash val="solid"/>
            <a:round/>
            <a:headEnd type="none" w="med" len="med"/>
            <a:tailEnd type="none" w="med" len="med"/>
          </a:ln>
        </p:spPr>
      </p:sp>
      <p:sp>
        <p:nvSpPr>
          <p:cNvPr id="52231" name="直接连接符 52230"/>
          <p:cNvSpPr/>
          <p:nvPr/>
        </p:nvSpPr>
        <p:spPr>
          <a:xfrm>
            <a:off x="3581400" y="1751013"/>
            <a:ext cx="4724400" cy="0"/>
          </a:xfrm>
          <a:prstGeom prst="line">
            <a:avLst/>
          </a:prstGeom>
          <a:ln w="38100" cap="flat" cmpd="sng">
            <a:solidFill>
              <a:schemeClr val="tx1"/>
            </a:solidFill>
            <a:prstDash val="solid"/>
            <a:round/>
            <a:headEnd type="none" w="med" len="med"/>
            <a:tailEnd type="none" w="med" len="med"/>
          </a:ln>
        </p:spPr>
      </p:sp>
      <p:sp>
        <p:nvSpPr>
          <p:cNvPr id="52232" name="直接连接符 52231"/>
          <p:cNvSpPr/>
          <p:nvPr/>
        </p:nvSpPr>
        <p:spPr>
          <a:xfrm>
            <a:off x="5943600" y="1751013"/>
            <a:ext cx="0" cy="457200"/>
          </a:xfrm>
          <a:prstGeom prst="line">
            <a:avLst/>
          </a:prstGeom>
          <a:ln w="38100" cap="flat" cmpd="sng">
            <a:solidFill>
              <a:schemeClr val="tx1"/>
            </a:solidFill>
            <a:prstDash val="solid"/>
            <a:round/>
            <a:headEnd type="none" w="med" len="med"/>
            <a:tailEnd type="none" w="med" len="med"/>
          </a:ln>
        </p:spPr>
      </p:sp>
      <p:sp>
        <p:nvSpPr>
          <p:cNvPr id="52233" name="直接连接符 52232"/>
          <p:cNvSpPr/>
          <p:nvPr/>
        </p:nvSpPr>
        <p:spPr>
          <a:xfrm>
            <a:off x="8305800" y="1751013"/>
            <a:ext cx="0" cy="457200"/>
          </a:xfrm>
          <a:prstGeom prst="line">
            <a:avLst/>
          </a:prstGeom>
          <a:ln w="38100" cap="flat" cmpd="sng">
            <a:solidFill>
              <a:schemeClr val="tx1"/>
            </a:solidFill>
            <a:prstDash val="solid"/>
            <a:round/>
            <a:headEnd type="none" w="med" len="med"/>
            <a:tailEnd type="none" w="med" len="med"/>
          </a:ln>
        </p:spPr>
      </p:sp>
      <p:sp>
        <p:nvSpPr>
          <p:cNvPr id="52234" name="直接连接符 52233"/>
          <p:cNvSpPr/>
          <p:nvPr/>
        </p:nvSpPr>
        <p:spPr>
          <a:xfrm>
            <a:off x="3581400" y="1751013"/>
            <a:ext cx="0" cy="457200"/>
          </a:xfrm>
          <a:prstGeom prst="line">
            <a:avLst/>
          </a:prstGeom>
          <a:ln w="38100" cap="flat" cmpd="sng">
            <a:solidFill>
              <a:schemeClr val="tx1"/>
            </a:solidFill>
            <a:prstDash val="solid"/>
            <a:round/>
            <a:headEnd type="none" w="med" len="med"/>
            <a:tailEnd type="none" w="med" len="med"/>
          </a:ln>
        </p:spPr>
      </p:sp>
      <p:pic>
        <p:nvPicPr>
          <p:cNvPr id="52235" name="图片 52234">
            <a:hlinkClick r:id="rId1"/>
          </p:cNvPr>
          <p:cNvPicPr>
            <a:picLocks noChangeAspect="1"/>
          </p:cNvPicPr>
          <p:nvPr/>
        </p:nvPicPr>
        <p:blipFill>
          <a:blip r:embed="rId2"/>
          <a:stretch>
            <a:fillRect/>
          </a:stretch>
        </p:blipFill>
        <p:spPr>
          <a:xfrm>
            <a:off x="2057400" y="3937000"/>
            <a:ext cx="2667000" cy="2006600"/>
          </a:xfrm>
          <a:prstGeom prst="rect">
            <a:avLst/>
          </a:prstGeom>
          <a:noFill/>
          <a:ln w="9525">
            <a:noFill/>
          </a:ln>
        </p:spPr>
      </p:pic>
      <p:sp>
        <p:nvSpPr>
          <p:cNvPr id="52236" name="直接连接符 52235"/>
          <p:cNvSpPr/>
          <p:nvPr/>
        </p:nvSpPr>
        <p:spPr>
          <a:xfrm>
            <a:off x="6019800" y="2817813"/>
            <a:ext cx="0" cy="609600"/>
          </a:xfrm>
          <a:prstGeom prst="line">
            <a:avLst/>
          </a:prstGeom>
          <a:ln w="38100" cap="flat" cmpd="sng">
            <a:solidFill>
              <a:schemeClr val="tx1"/>
            </a:solidFill>
            <a:prstDash val="solid"/>
            <a:round/>
            <a:headEnd type="none" w="med" len="med"/>
            <a:tailEnd type="none" w="med" len="med"/>
          </a:ln>
        </p:spPr>
      </p:sp>
      <p:sp>
        <p:nvSpPr>
          <p:cNvPr id="52237" name="文本框 52236"/>
          <p:cNvSpPr txBox="1"/>
          <p:nvPr/>
        </p:nvSpPr>
        <p:spPr>
          <a:xfrm>
            <a:off x="5029200" y="3427413"/>
            <a:ext cx="2209800" cy="522287"/>
          </a:xfrm>
          <a:prstGeom prst="rect">
            <a:avLst/>
          </a:prstGeom>
          <a:solidFill>
            <a:schemeClr val="accent1"/>
          </a:solidFill>
          <a:ln w="9525"/>
          <a:scene3d>
            <a:camera prst="legacyObliqueTopLeft">
              <a:rot lat="0" lon="0" rev="0"/>
            </a:camera>
            <a:lightRig rig="legacyFlat3" dir="t"/>
          </a:scene3d>
          <a:sp3d extrusionH="430200" prstMaterial="legacyMatte">
            <a:bevelT w="13500" h="13500" prst="angle"/>
            <a:bevelB w="13500" h="13500" prst="angle"/>
            <a:extrusionClr>
              <a:schemeClr val="accent1"/>
            </a:extrusionClr>
          </a:sp3d>
        </p:spPr>
        <p:txBody>
          <a:bodyPr anchor="t">
            <a:spAutoFit/>
            <a:flatTx/>
          </a:bodyPr>
          <a:p>
            <a:r>
              <a:rPr lang="en-US" altLang="zh-CN" sz="2800" dirty="0">
                <a:solidFill>
                  <a:schemeClr val="accent2"/>
                </a:solidFill>
                <a:latin typeface="楷体_GB2312" pitchFamily="49" charset="-122"/>
                <a:ea typeface="楷体_GB2312" pitchFamily="49" charset="-122"/>
              </a:rPr>
              <a:t> </a:t>
            </a:r>
            <a:r>
              <a:rPr lang="zh-CN" altLang="en-US" sz="2800" dirty="0">
                <a:solidFill>
                  <a:schemeClr val="accent2"/>
                </a:solidFill>
                <a:latin typeface="楷体_GB2312" pitchFamily="49" charset="-122"/>
                <a:ea typeface="楷体_GB2312" pitchFamily="49" charset="-122"/>
              </a:rPr>
              <a:t>方法论意义</a:t>
            </a:r>
            <a:endParaRPr lang="zh-CN" altLang="en-US" sz="2800">
              <a:solidFill>
                <a:schemeClr val="accent2"/>
              </a:solidFill>
              <a:latin typeface="楷体_GB2312" pitchFamily="49" charset="-122"/>
              <a:ea typeface="楷体_GB2312" pitchFamily="49" charset="-122"/>
            </a:endParaRPr>
          </a:p>
        </p:txBody>
      </p:sp>
      <p:pic>
        <p:nvPicPr>
          <p:cNvPr id="52238" name="图片 52237" descr="wle16"/>
          <p:cNvPicPr>
            <a:picLocks noChangeAspect="1"/>
          </p:cNvPicPr>
          <p:nvPr/>
        </p:nvPicPr>
        <p:blipFill>
          <a:blip r:embed="rId3"/>
          <a:stretch>
            <a:fillRect/>
          </a:stretch>
        </p:blipFill>
        <p:spPr>
          <a:xfrm>
            <a:off x="8001000" y="3784600"/>
            <a:ext cx="2133600" cy="1919288"/>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wipe(left)">
                                      <p:cBhvr>
                                        <p:cTn id="7" dur="500"/>
                                        <p:tgtEl>
                                          <p:spTgt spid="522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2230"/>
                                        </p:tgtEl>
                                        <p:attrNameLst>
                                          <p:attrName>style.visibility</p:attrName>
                                        </p:attrNameLst>
                                      </p:cBhvr>
                                      <p:to>
                                        <p:strVal val="visible"/>
                                      </p:to>
                                    </p:set>
                                    <p:animEffect transition="in" filter="wipe(up)">
                                      <p:cBhvr>
                                        <p:cTn id="11" dur="500"/>
                                        <p:tgtEl>
                                          <p:spTgt spid="522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231"/>
                                        </p:tgtEl>
                                        <p:attrNameLst>
                                          <p:attrName>style.visibility</p:attrName>
                                        </p:attrNameLst>
                                      </p:cBhvr>
                                      <p:to>
                                        <p:strVal val="visible"/>
                                      </p:to>
                                    </p:set>
                                    <p:animEffect transition="in" filter="wipe(left)">
                                      <p:cBhvr>
                                        <p:cTn id="15" dur="500"/>
                                        <p:tgtEl>
                                          <p:spTgt spid="5223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2234"/>
                                        </p:tgtEl>
                                        <p:attrNameLst>
                                          <p:attrName>style.visibility</p:attrName>
                                        </p:attrNameLst>
                                      </p:cBhvr>
                                      <p:to>
                                        <p:strVal val="visible"/>
                                      </p:to>
                                    </p:set>
                                    <p:animEffect transition="in" filter="wipe(up)">
                                      <p:cBhvr>
                                        <p:cTn id="19" dur="500"/>
                                        <p:tgtEl>
                                          <p:spTgt spid="5223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52227"/>
                                        </p:tgtEl>
                                        <p:attrNameLst>
                                          <p:attrName>style.visibility</p:attrName>
                                        </p:attrNameLst>
                                      </p:cBhvr>
                                      <p:to>
                                        <p:strVal val="visible"/>
                                      </p:to>
                                    </p:set>
                                    <p:animEffect transition="in" filter="wipe(up)">
                                      <p:cBhvr>
                                        <p:cTn id="23" dur="500"/>
                                        <p:tgtEl>
                                          <p:spTgt spid="52227"/>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52232"/>
                                        </p:tgtEl>
                                        <p:attrNameLst>
                                          <p:attrName>style.visibility</p:attrName>
                                        </p:attrNameLst>
                                      </p:cBhvr>
                                      <p:to>
                                        <p:strVal val="visible"/>
                                      </p:to>
                                    </p:set>
                                    <p:animEffect transition="in" filter="wipe(up)">
                                      <p:cBhvr>
                                        <p:cTn id="27" dur="500"/>
                                        <p:tgtEl>
                                          <p:spTgt spid="5223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52228"/>
                                        </p:tgtEl>
                                        <p:attrNameLst>
                                          <p:attrName>style.visibility</p:attrName>
                                        </p:attrNameLst>
                                      </p:cBhvr>
                                      <p:to>
                                        <p:strVal val="visible"/>
                                      </p:to>
                                    </p:set>
                                    <p:animEffect transition="in" filter="wipe(up)">
                                      <p:cBhvr>
                                        <p:cTn id="31" dur="500"/>
                                        <p:tgtEl>
                                          <p:spTgt spid="52228"/>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2233"/>
                                        </p:tgtEl>
                                        <p:attrNameLst>
                                          <p:attrName>style.visibility</p:attrName>
                                        </p:attrNameLst>
                                      </p:cBhvr>
                                      <p:to>
                                        <p:strVal val="visible"/>
                                      </p:to>
                                    </p:set>
                                    <p:animEffect transition="in" filter="wipe(up)">
                                      <p:cBhvr>
                                        <p:cTn id="35" dur="500"/>
                                        <p:tgtEl>
                                          <p:spTgt spid="52233"/>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52229"/>
                                        </p:tgtEl>
                                        <p:attrNameLst>
                                          <p:attrName>style.visibility</p:attrName>
                                        </p:attrNameLst>
                                      </p:cBhvr>
                                      <p:to>
                                        <p:strVal val="visible"/>
                                      </p:to>
                                    </p:set>
                                    <p:animEffect transition="in" filter="wipe(up)">
                                      <p:cBhvr>
                                        <p:cTn id="39" dur="500"/>
                                        <p:tgtEl>
                                          <p:spTgt spid="52229"/>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52236"/>
                                        </p:tgtEl>
                                        <p:attrNameLst>
                                          <p:attrName>style.visibility</p:attrName>
                                        </p:attrNameLst>
                                      </p:cBhvr>
                                      <p:to>
                                        <p:strVal val="visible"/>
                                      </p:to>
                                    </p:set>
                                    <p:animEffect transition="in" filter="wipe(up)">
                                      <p:cBhvr>
                                        <p:cTn id="43" dur="500"/>
                                        <p:tgtEl>
                                          <p:spTgt spid="52236"/>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52237"/>
                                        </p:tgtEl>
                                        <p:attrNameLst>
                                          <p:attrName>style.visibility</p:attrName>
                                        </p:attrNameLst>
                                      </p:cBhvr>
                                      <p:to>
                                        <p:strVal val="visible"/>
                                      </p:to>
                                    </p:set>
                                    <p:animEffect transition="in" filter="wipe(up)">
                                      <p:cBhvr>
                                        <p:cTn id="47" dur="500"/>
                                        <p:tgtEl>
                                          <p:spTgt spid="52237"/>
                                        </p:tgtEl>
                                      </p:cBhvr>
                                    </p:animEffect>
                                  </p:childTnLst>
                                </p:cTn>
                              </p:par>
                            </p:childTnLst>
                          </p:cTn>
                        </p:par>
                        <p:par>
                          <p:cTn id="48" fill="hold">
                            <p:stCondLst>
                              <p:cond delay="5500"/>
                            </p:stCondLst>
                            <p:childTnLst>
                              <p:par>
                                <p:cTn id="49" presetID="3" presetClass="entr" presetSubtype="10" fill="hold" nodeType="afterEffect">
                                  <p:stCondLst>
                                    <p:cond delay="0"/>
                                  </p:stCondLst>
                                  <p:childTnLst>
                                    <p:set>
                                      <p:cBhvr>
                                        <p:cTn id="50" dur="1" fill="hold">
                                          <p:stCondLst>
                                            <p:cond delay="0"/>
                                          </p:stCondLst>
                                        </p:cTn>
                                        <p:tgtEl>
                                          <p:spTgt spid="52235"/>
                                        </p:tgtEl>
                                        <p:attrNameLst>
                                          <p:attrName>style.visibility</p:attrName>
                                        </p:attrNameLst>
                                      </p:cBhvr>
                                      <p:to>
                                        <p:strVal val="visible"/>
                                      </p:to>
                                    </p:set>
                                    <p:animEffect transition="in" filter="blinds(horizontal)">
                                      <p:cBhvr>
                                        <p:cTn id="51" dur="500"/>
                                        <p:tgtEl>
                                          <p:spTgt spid="52235"/>
                                        </p:tgtEl>
                                      </p:cBhvr>
                                    </p:animEffect>
                                  </p:childTnLst>
                                </p:cTn>
                              </p:par>
                            </p:childTnLst>
                          </p:cTn>
                        </p:par>
                        <p:par>
                          <p:cTn id="52" fill="hold">
                            <p:stCondLst>
                              <p:cond delay="6000"/>
                            </p:stCondLst>
                            <p:childTnLst>
                              <p:par>
                                <p:cTn id="53" presetID="3" presetClass="entr" presetSubtype="10" fill="hold" nodeType="afterEffect">
                                  <p:stCondLst>
                                    <p:cond delay="0"/>
                                  </p:stCondLst>
                                  <p:childTnLst>
                                    <p:set>
                                      <p:cBhvr>
                                        <p:cTn id="54" dur="1" fill="hold">
                                          <p:stCondLst>
                                            <p:cond delay="0"/>
                                          </p:stCondLst>
                                        </p:cTn>
                                        <p:tgtEl>
                                          <p:spTgt spid="52238"/>
                                        </p:tgtEl>
                                        <p:attrNameLst>
                                          <p:attrName>style.visibility</p:attrName>
                                        </p:attrNameLst>
                                      </p:cBhvr>
                                      <p:to>
                                        <p:strVal val="visible"/>
                                      </p:to>
                                    </p:set>
                                    <p:animEffect transition="in" filter="blinds(horizontal)">
                                      <p:cBhvr>
                                        <p:cTn id="55" dur="500"/>
                                        <p:tgtEl>
                                          <p:spTgt spid="52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bldLvl="0" animBg="1"/>
      <p:bldP spid="52227" grpId="0" bldLvl="0" animBg="1"/>
      <p:bldP spid="52228" grpId="0" bldLvl="0" animBg="1"/>
      <p:bldP spid="52229" grpId="0" bldLvl="0" animBg="1"/>
      <p:bldP spid="52237"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63" name="矩形 53262"/>
          <p:cNvSpPr/>
          <p:nvPr/>
        </p:nvSpPr>
        <p:spPr>
          <a:xfrm>
            <a:off x="2279650" y="1341438"/>
            <a:ext cx="7400925" cy="2447925"/>
          </a:xfrm>
          <a:prstGeom prst="rect">
            <a:avLst/>
          </a:prstGeom>
          <a:gradFill rotWithShape="1">
            <a:gsLst>
              <a:gs pos="0">
                <a:srgbClr val="767676"/>
              </a:gs>
              <a:gs pos="50000">
                <a:srgbClr val="FFFFFF"/>
              </a:gs>
              <a:gs pos="100000">
                <a:srgbClr val="767676"/>
              </a:gs>
            </a:gsLst>
            <a:lin ang="5400000" scaled="1"/>
            <a:tileRect/>
          </a:gradFill>
          <a:ln w="9525"/>
          <a:scene3d>
            <a:camera prst="legacyPerspectiveTop">
              <a:rot lat="0" lon="0" rev="0"/>
            </a:camera>
            <a:lightRig rig="legacyFlat1" dir="t"/>
          </a:scene3d>
          <a:sp3d extrusionH="121893000" prstMaterial="legacyMatte">
            <a:bevelT w="13500" h="13500" prst="angle"/>
            <a:bevelB w="13500" h="13500" prst="angle"/>
            <a:extrusionClr>
              <a:srgbClr val="FFFFFF"/>
            </a:extrusionClr>
          </a:sp3d>
        </p:spPr>
        <p:txBody>
          <a:bodyPr anchor="t">
            <a:flatTx/>
          </a:bodyPr>
          <a:p>
            <a:pPr eaLnBrk="0" hangingPunct="0"/>
            <a:endParaRPr lang="zh-CN" altLang="en-US">
              <a:latin typeface="等线"/>
              <a:ea typeface="等线"/>
            </a:endParaRPr>
          </a:p>
        </p:txBody>
      </p:sp>
      <p:pic>
        <p:nvPicPr>
          <p:cNvPr id="53251" name="图片 53250"/>
          <p:cNvPicPr>
            <a:picLocks noChangeAspect="1"/>
          </p:cNvPicPr>
          <p:nvPr/>
        </p:nvPicPr>
        <p:blipFill>
          <a:blip r:embed="rId1"/>
          <a:stretch>
            <a:fillRect/>
          </a:stretch>
        </p:blipFill>
        <p:spPr>
          <a:xfrm>
            <a:off x="3432175" y="4005263"/>
            <a:ext cx="4983163" cy="2422525"/>
          </a:xfrm>
          <a:prstGeom prst="rect">
            <a:avLst/>
          </a:prstGeom>
          <a:noFill/>
          <a:ln w="19050" cap="flat" cmpd="sng">
            <a:solidFill>
              <a:srgbClr val="333399"/>
            </a:solidFill>
            <a:prstDash val="solid"/>
            <a:miter/>
            <a:headEnd type="none" w="med" len="med"/>
            <a:tailEnd type="none" w="med" len="med"/>
          </a:ln>
          <a:effectLst>
            <a:outerShdw dist="107763" dir="18900000" algn="ctr" rotWithShape="0">
              <a:srgbClr val="808080">
                <a:alpha val="50000"/>
              </a:srgbClr>
            </a:outerShdw>
          </a:effectLst>
        </p:spPr>
      </p:pic>
      <p:grpSp>
        <p:nvGrpSpPr>
          <p:cNvPr id="53275" name="组合 53274"/>
          <p:cNvGrpSpPr/>
          <p:nvPr/>
        </p:nvGrpSpPr>
        <p:grpSpPr>
          <a:xfrm>
            <a:off x="4008438" y="1341438"/>
            <a:ext cx="3111500" cy="2447925"/>
            <a:chOff x="1565" y="845"/>
            <a:chExt cx="1960" cy="1542"/>
          </a:xfrm>
        </p:grpSpPr>
        <p:sp>
          <p:nvSpPr>
            <p:cNvPr id="92164" name="矩形 53263"/>
            <p:cNvSpPr/>
            <p:nvPr/>
          </p:nvSpPr>
          <p:spPr>
            <a:xfrm flipH="1">
              <a:off x="1565" y="845"/>
              <a:ext cx="1960" cy="1542"/>
            </a:xfrm>
            <a:prstGeom prst="rect">
              <a:avLst/>
            </a:prstGeom>
            <a:solidFill>
              <a:schemeClr val="accent2">
                <a:alpha val="50000"/>
              </a:schemeClr>
            </a:solidFill>
            <a:ln w="12700" cap="flat" cmpd="sng">
              <a:solidFill>
                <a:srgbClr val="FFFFFF"/>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92165" name="矩形 53257"/>
            <p:cNvSpPr/>
            <p:nvPr/>
          </p:nvSpPr>
          <p:spPr>
            <a:xfrm>
              <a:off x="1791" y="1207"/>
              <a:ext cx="1543" cy="794"/>
            </a:xfrm>
            <a:prstGeom prst="rect">
              <a:avLst/>
            </a:prstGeom>
            <a:noFill/>
            <a:ln w="9525">
              <a:noFill/>
            </a:ln>
            <a:effectLst>
              <a:outerShdw dist="17961" dir="2699999" algn="ctr" rotWithShape="0">
                <a:srgbClr val="182326">
                  <a:alpha val="50000"/>
                </a:srgbClr>
              </a:outerShdw>
            </a:effectLst>
          </p:spPr>
          <p:txBody>
            <a:bodyPr anchor="t">
              <a:spAutoFit/>
            </a:bodyPr>
            <a:p>
              <a:r>
                <a:rPr lang="zh-CN" altLang="en-US" sz="3800" dirty="0">
                  <a:latin typeface="华文楷体" panose="02010600040101010101" pitchFamily="2" charset="-122"/>
                  <a:ea typeface="华文楷体" panose="02010600040101010101" pitchFamily="2" charset="-122"/>
                </a:rPr>
                <a:t>变化</a:t>
              </a:r>
              <a:r>
                <a:rPr lang="en-US" altLang="zh-CN" sz="3800" dirty="0">
                  <a:latin typeface="华文楷体" panose="02010600040101010101" pitchFamily="2" charset="-122"/>
                  <a:ea typeface="华文楷体" panose="02010600040101010101" pitchFamily="2" charset="-122"/>
                </a:rPr>
                <a:t>:</a:t>
              </a:r>
              <a:r>
                <a:rPr lang="zh-CN" altLang="en-US" sz="3800" dirty="0">
                  <a:latin typeface="华文楷体" panose="02010600040101010101" pitchFamily="2" charset="-122"/>
                  <a:ea typeface="华文楷体" panose="02010600040101010101" pitchFamily="2" charset="-122"/>
                </a:rPr>
                <a:t>运动的多样性</a:t>
              </a:r>
              <a:endParaRPr lang="zh-CN" altLang="en-US" sz="3800">
                <a:latin typeface="华文楷体" panose="02010600040101010101" pitchFamily="2" charset="-122"/>
                <a:ea typeface="华文楷体" panose="02010600040101010101" pitchFamily="2" charset="-122"/>
              </a:endParaRPr>
            </a:p>
          </p:txBody>
        </p:sp>
      </p:grpSp>
      <p:grpSp>
        <p:nvGrpSpPr>
          <p:cNvPr id="53272" name="组合 53271"/>
          <p:cNvGrpSpPr/>
          <p:nvPr/>
        </p:nvGrpSpPr>
        <p:grpSpPr>
          <a:xfrm>
            <a:off x="7104063" y="1341438"/>
            <a:ext cx="2535237" cy="2447925"/>
            <a:chOff x="3515" y="845"/>
            <a:chExt cx="1597" cy="1542"/>
          </a:xfrm>
        </p:grpSpPr>
        <p:sp>
          <p:nvSpPr>
            <p:cNvPr id="92167" name="矩形 53264"/>
            <p:cNvSpPr/>
            <p:nvPr/>
          </p:nvSpPr>
          <p:spPr>
            <a:xfrm flipH="1">
              <a:off x="3515" y="845"/>
              <a:ext cx="1597" cy="1542"/>
            </a:xfrm>
            <a:prstGeom prst="rect">
              <a:avLst/>
            </a:prstGeom>
            <a:solidFill>
              <a:schemeClr val="folHlink">
                <a:alpha val="50000"/>
              </a:schemeClr>
            </a:solidFill>
            <a:ln w="12700" cap="flat" cmpd="sng">
              <a:solidFill>
                <a:srgbClr val="FFFFFF"/>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92168" name="矩形 53260"/>
            <p:cNvSpPr/>
            <p:nvPr/>
          </p:nvSpPr>
          <p:spPr>
            <a:xfrm>
              <a:off x="3515" y="935"/>
              <a:ext cx="1588" cy="1376"/>
            </a:xfrm>
            <a:prstGeom prst="rect">
              <a:avLst/>
            </a:prstGeom>
            <a:noFill/>
            <a:ln w="9525">
              <a:noFill/>
            </a:ln>
            <a:effectLst>
              <a:outerShdw dist="17961" dir="2699999" algn="ctr" rotWithShape="0">
                <a:srgbClr val="182326">
                  <a:alpha val="50000"/>
                </a:srgbClr>
              </a:outerShdw>
            </a:effectLst>
          </p:spPr>
          <p:txBody>
            <a:bodyPr anchor="t">
              <a:spAutoFit/>
            </a:bodyPr>
            <a:p>
              <a:r>
                <a:rPr lang="zh-CN" altLang="en-US" sz="3400" dirty="0">
                  <a:latin typeface="华文楷体" panose="02010600040101010101" pitchFamily="2" charset="-122"/>
                  <a:ea typeface="华文楷体" panose="02010600040101010101" pitchFamily="2" charset="-122"/>
                </a:rPr>
                <a:t>发展</a:t>
              </a:r>
              <a:r>
                <a:rPr lang="en-US" altLang="zh-CN" sz="3400" dirty="0">
                  <a:latin typeface="华文楷体" panose="02010600040101010101" pitchFamily="2" charset="-122"/>
                  <a:ea typeface="华文楷体" panose="02010600040101010101" pitchFamily="2" charset="-122"/>
                </a:rPr>
                <a:t>:</a:t>
              </a:r>
              <a:r>
                <a:rPr lang="zh-CN" altLang="en-US" sz="3400" dirty="0">
                  <a:latin typeface="华文楷体" panose="02010600040101010101" pitchFamily="2" charset="-122"/>
                  <a:ea typeface="华文楷体" panose="02010600040101010101" pitchFamily="2" charset="-122"/>
                </a:rPr>
                <a:t>新事物的不断产生</a:t>
              </a:r>
              <a:r>
                <a:rPr lang="en-US" altLang="zh-CN" sz="3400" dirty="0">
                  <a:latin typeface="华文楷体" panose="02010600040101010101" pitchFamily="2" charset="-122"/>
                  <a:ea typeface="华文楷体" panose="02010600040101010101" pitchFamily="2" charset="-122"/>
                </a:rPr>
                <a:t>,</a:t>
              </a:r>
              <a:r>
                <a:rPr lang="zh-CN" altLang="en-US" sz="3400" dirty="0">
                  <a:latin typeface="华文楷体" panose="02010600040101010101" pitchFamily="2" charset="-122"/>
                  <a:ea typeface="华文楷体" panose="02010600040101010101" pitchFamily="2" charset="-122"/>
                </a:rPr>
                <a:t>旧事物的不断灭亡</a:t>
              </a:r>
              <a:endParaRPr lang="zh-CN" altLang="en-US" sz="3400">
                <a:latin typeface="华文楷体" panose="02010600040101010101" pitchFamily="2" charset="-122"/>
                <a:ea typeface="华文楷体" panose="02010600040101010101" pitchFamily="2" charset="-122"/>
              </a:endParaRPr>
            </a:p>
          </p:txBody>
        </p:sp>
      </p:grpSp>
      <p:sp>
        <p:nvSpPr>
          <p:cNvPr id="53262" name="文本框 53261"/>
          <p:cNvSpPr txBox="1"/>
          <p:nvPr/>
        </p:nvSpPr>
        <p:spPr>
          <a:xfrm>
            <a:off x="4151313" y="692150"/>
            <a:ext cx="3733800" cy="584200"/>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en-US" altLang="zh-CN" sz="2600" kern="1200" cap="none" spc="0" normalizeH="0" baseline="0" noProof="1" dirty="0">
                <a:solidFill>
                  <a:srgbClr val="FFFFFF"/>
                </a:solidFill>
                <a:effectLst>
                  <a:outerShdw blurRad="38100" dist="38100" dir="2700000">
                    <a:srgbClr val="C0C0C0"/>
                  </a:outerShdw>
                </a:effectLst>
                <a:latin typeface="Times New Roman" panose="02020603050405020304" pitchFamily="18" charset="0"/>
                <a:ea typeface="黑体" panose="02010609060101010101" charset="-122"/>
                <a:cs typeface="+mn-cs"/>
              </a:rPr>
              <a:t>   </a:t>
            </a:r>
            <a:r>
              <a:rPr kumimoji="0" lang="zh-CN" altLang="en-US" sz="3200" kern="1200" cap="none" spc="0" normalizeH="0" baseline="0" noProof="1" dirty="0">
                <a:solidFill>
                  <a:srgbClr val="FFFFFF"/>
                </a:solidFill>
                <a:effectLst>
                  <a:outerShdw blurRad="38100" dist="38100" dir="2700000">
                    <a:srgbClr val="C0C0C0"/>
                  </a:outerShdw>
                </a:effectLst>
                <a:latin typeface="Times New Roman" panose="02020603050405020304" pitchFamily="18" charset="0"/>
                <a:ea typeface="华文新魏" panose="02010800040101010101" pitchFamily="2" charset="-122"/>
                <a:cs typeface="+mn-cs"/>
              </a:rPr>
              <a:t>事物的永恒发展</a:t>
            </a:r>
            <a:endParaRPr kumimoji="0" lang="zh-CN" altLang="en-US" sz="3200" kern="1200" cap="none" spc="0" normalizeH="0" baseline="0" noProof="1">
              <a:solidFill>
                <a:srgbClr val="FFFFFF"/>
              </a:solidFill>
              <a:effectLst>
                <a:outerShdw blurRad="38100" dist="38100" dir="2700000">
                  <a:srgbClr val="C0C0C0"/>
                </a:outerShdw>
              </a:effectLst>
              <a:latin typeface="Times New Roman" panose="02020603050405020304" pitchFamily="18" charset="0"/>
              <a:ea typeface="华文新魏" panose="02010800040101010101" pitchFamily="2" charset="-122"/>
              <a:cs typeface="+mn-cs"/>
            </a:endParaRPr>
          </a:p>
        </p:txBody>
      </p:sp>
      <p:grpSp>
        <p:nvGrpSpPr>
          <p:cNvPr id="53270" name="组合 53269"/>
          <p:cNvGrpSpPr/>
          <p:nvPr/>
        </p:nvGrpSpPr>
        <p:grpSpPr>
          <a:xfrm>
            <a:off x="2279650" y="1341438"/>
            <a:ext cx="1760538" cy="2462212"/>
            <a:chOff x="476" y="845"/>
            <a:chExt cx="1109" cy="1551"/>
          </a:xfrm>
        </p:grpSpPr>
        <p:sp>
          <p:nvSpPr>
            <p:cNvPr id="92171" name="矩形 53265"/>
            <p:cNvSpPr/>
            <p:nvPr/>
          </p:nvSpPr>
          <p:spPr>
            <a:xfrm flipH="1">
              <a:off x="476" y="845"/>
              <a:ext cx="1109" cy="1551"/>
            </a:xfrm>
            <a:prstGeom prst="rect">
              <a:avLst/>
            </a:prstGeom>
            <a:solidFill>
              <a:schemeClr val="hlink">
                <a:alpha val="50000"/>
              </a:schemeClr>
            </a:solidFill>
            <a:ln w="12700" cap="flat" cmpd="sng">
              <a:solidFill>
                <a:srgbClr val="FFFFFF"/>
              </a:solidFill>
              <a:prstDash val="solid"/>
              <a:miter/>
              <a:headEnd type="none" w="med" len="med"/>
              <a:tailEnd type="none" w="med" len="med"/>
            </a:ln>
          </p:spPr>
          <p:txBody>
            <a:bodyPr wrap="none" anchor="ctr"/>
            <a:p>
              <a:pPr>
                <a:spcBef>
                  <a:spcPct val="50000"/>
                </a:spcBef>
              </a:pPr>
              <a:endParaRPr lang="zh-CN" altLang="zh-CN" sz="2600" dirty="0">
                <a:latin typeface="华文楷体" panose="02010600040101010101" pitchFamily="2" charset="-122"/>
                <a:ea typeface="华文楷体" panose="02010600040101010101" pitchFamily="2" charset="-122"/>
              </a:endParaRPr>
            </a:p>
          </p:txBody>
        </p:sp>
        <p:sp>
          <p:nvSpPr>
            <p:cNvPr id="92172" name="矩形 53254"/>
            <p:cNvSpPr/>
            <p:nvPr/>
          </p:nvSpPr>
          <p:spPr>
            <a:xfrm>
              <a:off x="526" y="1026"/>
              <a:ext cx="948" cy="1162"/>
            </a:xfrm>
            <a:prstGeom prst="rect">
              <a:avLst/>
            </a:prstGeom>
            <a:noFill/>
            <a:ln w="9525">
              <a:noFill/>
            </a:ln>
            <a:effectLst>
              <a:outerShdw dist="17961" dir="2699999" algn="ctr" rotWithShape="0">
                <a:srgbClr val="182326">
                  <a:alpha val="50000"/>
                </a:srgbClr>
              </a:outerShdw>
            </a:effectLst>
          </p:spPr>
          <p:txBody>
            <a:bodyPr anchor="t">
              <a:spAutoFit/>
            </a:bodyPr>
            <a:p>
              <a:r>
                <a:rPr lang="zh-CN" altLang="en-US" sz="3800" dirty="0">
                  <a:latin typeface="华文楷体" panose="02010600040101010101" pitchFamily="2" charset="-122"/>
                  <a:ea typeface="华文楷体" panose="02010600040101010101" pitchFamily="2" charset="-122"/>
                </a:rPr>
                <a:t>运动</a:t>
              </a:r>
              <a:r>
                <a:rPr lang="en-US" altLang="zh-CN" sz="3800" dirty="0">
                  <a:latin typeface="华文楷体" panose="02010600040101010101" pitchFamily="2" charset="-122"/>
                  <a:ea typeface="华文楷体" panose="02010600040101010101" pitchFamily="2" charset="-122"/>
                </a:rPr>
                <a:t>:</a:t>
              </a:r>
              <a:r>
                <a:rPr lang="zh-CN" altLang="en-US" sz="3800" dirty="0">
                  <a:latin typeface="华文楷体" panose="02010600040101010101" pitchFamily="2" charset="-122"/>
                  <a:ea typeface="华文楷体" panose="02010600040101010101" pitchFamily="2" charset="-122"/>
                </a:rPr>
                <a:t>变动不居</a:t>
              </a:r>
              <a:endParaRPr lang="zh-CN" altLang="en-US" sz="3800">
                <a:latin typeface="华文楷体" panose="02010600040101010101" pitchFamily="2" charset="-122"/>
                <a:ea typeface="华文楷体" panose="02010600040101010101" pitchFamily="2" charset="-122"/>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3263"/>
                                        </p:tgtEl>
                                        <p:attrNameLst>
                                          <p:attrName>style.visibility</p:attrName>
                                        </p:attrNameLst>
                                      </p:cBhvr>
                                      <p:to>
                                        <p:strVal val="visible"/>
                                      </p:to>
                                    </p:set>
                                    <p:animEffect transition="in" filter="wipe(up)">
                                      <p:cBhvr>
                                        <p:cTn id="7" dur="500"/>
                                        <p:tgtEl>
                                          <p:spTgt spid="5326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3262"/>
                                        </p:tgtEl>
                                        <p:attrNameLst>
                                          <p:attrName>style.visibility</p:attrName>
                                        </p:attrNameLst>
                                      </p:cBhvr>
                                      <p:to>
                                        <p:strVal val="visible"/>
                                      </p:to>
                                    </p:se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3270"/>
                                        </p:tgtEl>
                                        <p:attrNameLst>
                                          <p:attrName>style.visibility</p:attrName>
                                        </p:attrNameLst>
                                      </p:cBhvr>
                                      <p:to>
                                        <p:strVal val="visible"/>
                                      </p:to>
                                    </p:set>
                                    <p:animEffect transition="in" filter="randombar(horizontal)">
                                      <p:cBhvr>
                                        <p:cTn id="14" dur="1000"/>
                                        <p:tgtEl>
                                          <p:spTgt spid="53270"/>
                                        </p:tgtEl>
                                      </p:cBhvr>
                                    </p:animEffect>
                                  </p:childTnLst>
                                </p:cTn>
                              </p:par>
                            </p:childTnLst>
                          </p:cTn>
                        </p:par>
                        <p:par>
                          <p:cTn id="15" fill="hold">
                            <p:stCondLst>
                              <p:cond delay="1500"/>
                            </p:stCondLst>
                            <p:childTnLst>
                              <p:par>
                                <p:cTn id="16" presetID="23" presetClass="entr" presetSubtype="16" fill="hold" nodeType="afterEffect">
                                  <p:stCondLst>
                                    <p:cond delay="0"/>
                                  </p:stCondLst>
                                  <p:childTnLst>
                                    <p:set>
                                      <p:cBhvr>
                                        <p:cTn id="17" dur="1" fill="hold">
                                          <p:stCondLst>
                                            <p:cond delay="0"/>
                                          </p:stCondLst>
                                        </p:cTn>
                                        <p:tgtEl>
                                          <p:spTgt spid="53275"/>
                                        </p:tgtEl>
                                        <p:attrNameLst>
                                          <p:attrName>style.visibility</p:attrName>
                                        </p:attrNameLst>
                                      </p:cBhvr>
                                      <p:to>
                                        <p:strVal val="visible"/>
                                      </p:to>
                                    </p:set>
                                    <p:anim calcmode="lin" valueType="num">
                                      <p:cBhvr>
                                        <p:cTn id="18" dur="500" fill="hold"/>
                                        <p:tgtEl>
                                          <p:spTgt spid="53275"/>
                                        </p:tgtEl>
                                        <p:attrNameLst>
                                          <p:attrName>ppt_w</p:attrName>
                                        </p:attrNameLst>
                                      </p:cBhvr>
                                      <p:tavLst>
                                        <p:tav tm="0">
                                          <p:val>
                                            <p:fltVal val="0.000000"/>
                                          </p:val>
                                        </p:tav>
                                        <p:tav tm="100000">
                                          <p:val>
                                            <p:strVal val="#ppt_w"/>
                                          </p:val>
                                        </p:tav>
                                      </p:tavLst>
                                    </p:anim>
                                    <p:anim calcmode="lin" valueType="num">
                                      <p:cBhvr>
                                        <p:cTn id="19" dur="500" fill="hold"/>
                                        <p:tgtEl>
                                          <p:spTgt spid="53275"/>
                                        </p:tgtEl>
                                        <p:attrNameLst>
                                          <p:attrName>ppt_h</p:attrName>
                                        </p:attrNameLst>
                                      </p:cBhvr>
                                      <p:tavLst>
                                        <p:tav tm="0">
                                          <p:val>
                                            <p:fltVal val="0.000000"/>
                                          </p:val>
                                        </p:tav>
                                        <p:tav tm="100000">
                                          <p:val>
                                            <p:strVal val="#ppt_h"/>
                                          </p:val>
                                        </p:tav>
                                      </p:tavLst>
                                    </p:anim>
                                  </p:childTnLst>
                                </p:cTn>
                              </p:par>
                            </p:childTnLst>
                          </p:cTn>
                        </p:par>
                        <p:par>
                          <p:cTn id="20" fill="hold">
                            <p:stCondLst>
                              <p:cond delay="2000"/>
                            </p:stCondLst>
                            <p:childTnLst>
                              <p:par>
                                <p:cTn id="21" presetID="13" presetClass="entr" presetSubtype="32" fill="hold" nodeType="afterEffect">
                                  <p:stCondLst>
                                    <p:cond delay="0"/>
                                  </p:stCondLst>
                                  <p:childTnLst>
                                    <p:set>
                                      <p:cBhvr>
                                        <p:cTn id="22" dur="1" fill="hold">
                                          <p:stCondLst>
                                            <p:cond delay="0"/>
                                          </p:stCondLst>
                                        </p:cTn>
                                        <p:tgtEl>
                                          <p:spTgt spid="53272"/>
                                        </p:tgtEl>
                                        <p:attrNameLst>
                                          <p:attrName>style.visibility</p:attrName>
                                        </p:attrNameLst>
                                      </p:cBhvr>
                                      <p:to>
                                        <p:strVal val="visible"/>
                                      </p:to>
                                    </p:set>
                                    <p:animEffect transition="in" filter="plus(out)">
                                      <p:cBhvr>
                                        <p:cTn id="23" dur="1000"/>
                                        <p:tgtEl>
                                          <p:spTgt spid="53272"/>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53251"/>
                                        </p:tgtEl>
                                        <p:attrNameLst>
                                          <p:attrName>style.visibility</p:attrName>
                                        </p:attrNameLst>
                                      </p:cBhvr>
                                      <p:to>
                                        <p:strVal val="visible"/>
                                      </p:to>
                                    </p:set>
                                    <p:animEffect transition="in" filter="wipe(left)">
                                      <p:cBhvr>
                                        <p:cTn id="27" dur="500"/>
                                        <p:tgtEl>
                                          <p:spTgt spid="53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4" name="图片 54273" descr="xin_1606040509325782791217"/>
          <p:cNvPicPr>
            <a:picLocks noChangeAspect="1"/>
          </p:cNvPicPr>
          <p:nvPr/>
        </p:nvPicPr>
        <p:blipFill>
          <a:blip r:embed="rId1"/>
          <a:stretch>
            <a:fillRect/>
          </a:stretch>
        </p:blipFill>
        <p:spPr>
          <a:xfrm>
            <a:off x="2133600" y="2438400"/>
            <a:ext cx="4724400" cy="3124200"/>
          </a:xfrm>
          <a:prstGeom prst="rect">
            <a:avLst/>
          </a:prstGeom>
          <a:noFill/>
          <a:ln w="28575" cap="flat" cmpd="sng">
            <a:solidFill>
              <a:srgbClr val="008000"/>
            </a:solidFill>
            <a:prstDash val="solid"/>
            <a:miter/>
            <a:headEnd type="none" w="med" len="med"/>
            <a:tailEnd type="none" w="med" len="med"/>
          </a:ln>
        </p:spPr>
      </p:pic>
      <p:grpSp>
        <p:nvGrpSpPr>
          <p:cNvPr id="54286" name="组合 54285"/>
          <p:cNvGrpSpPr/>
          <p:nvPr/>
        </p:nvGrpSpPr>
        <p:grpSpPr>
          <a:xfrm>
            <a:off x="1919288" y="476250"/>
            <a:ext cx="8280400" cy="1584325"/>
            <a:chOff x="249" y="300"/>
            <a:chExt cx="5216" cy="998"/>
          </a:xfrm>
        </p:grpSpPr>
        <p:grpSp>
          <p:nvGrpSpPr>
            <p:cNvPr id="93187" name="组合 54277"/>
            <p:cNvGrpSpPr/>
            <p:nvPr/>
          </p:nvGrpSpPr>
          <p:grpSpPr>
            <a:xfrm>
              <a:off x="249" y="300"/>
              <a:ext cx="5216" cy="998"/>
              <a:chOff x="3389" y="1968"/>
              <a:chExt cx="2057" cy="1542"/>
            </a:xfrm>
          </p:grpSpPr>
          <p:grpSp>
            <p:nvGrpSpPr>
              <p:cNvPr id="93188" name="组合 54278"/>
              <p:cNvGrpSpPr/>
              <p:nvPr/>
            </p:nvGrpSpPr>
            <p:grpSpPr>
              <a:xfrm>
                <a:off x="3389" y="1968"/>
                <a:ext cx="2032" cy="1542"/>
                <a:chOff x="3389" y="1968"/>
                <a:chExt cx="2032" cy="1542"/>
              </a:xfrm>
            </p:grpSpPr>
            <p:grpSp>
              <p:nvGrpSpPr>
                <p:cNvPr id="93189" name="组合 54279"/>
                <p:cNvGrpSpPr/>
                <p:nvPr/>
              </p:nvGrpSpPr>
              <p:grpSpPr>
                <a:xfrm>
                  <a:off x="3389" y="1969"/>
                  <a:ext cx="1880" cy="1513"/>
                  <a:chOff x="4267" y="1389"/>
                  <a:chExt cx="1344" cy="1774"/>
                </a:xfrm>
              </p:grpSpPr>
              <p:sp>
                <p:nvSpPr>
                  <p:cNvPr id="93190" name="任意多边形 54280"/>
                  <p:cNvSpPr/>
                  <p:nvPr/>
                </p:nvSpPr>
                <p:spPr>
                  <a:xfrm flipH="1" flipV="1">
                    <a:off x="4267" y="1389"/>
                    <a:ext cx="1344" cy="747"/>
                  </a:xfrm>
                  <a:custGeom>
                    <a:avLst/>
                    <a:gdLst/>
                    <a:ahLst/>
                    <a:cxnLst/>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tileRect/>
                  </a:gradFill>
                  <a:ln w="9525" cap="flat" cmpd="sng">
                    <a:solidFill>
                      <a:srgbClr val="808080"/>
                    </a:solidFill>
                    <a:prstDash val="solid"/>
                    <a:round/>
                    <a:headEnd type="none" w="med" len="med"/>
                    <a:tailEnd type="none" w="med" len="med"/>
                  </a:ln>
                </p:spPr>
                <p:txBody>
                  <a:bodyPr/>
                  <a:p>
                    <a:endParaRPr lang="zh-CN" altLang="en-US"/>
                  </a:p>
                </p:txBody>
              </p:sp>
              <p:sp>
                <p:nvSpPr>
                  <p:cNvPr id="93191" name="任意多边形 54281"/>
                  <p:cNvSpPr/>
                  <p:nvPr/>
                </p:nvSpPr>
                <p:spPr>
                  <a:xfrm flipH="1">
                    <a:off x="4267" y="2416"/>
                    <a:ext cx="1329" cy="747"/>
                  </a:xfrm>
                  <a:custGeom>
                    <a:avLst/>
                    <a:gdLst/>
                    <a:ahLst/>
                    <a:cxnLst/>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tileRect/>
                  </a:gradFill>
                  <a:ln w="9525" cap="flat" cmpd="sng">
                    <a:solidFill>
                      <a:srgbClr val="808080"/>
                    </a:solidFill>
                    <a:prstDash val="solid"/>
                    <a:round/>
                    <a:headEnd type="none" w="med" len="med"/>
                    <a:tailEnd type="none" w="med" len="med"/>
                  </a:ln>
                </p:spPr>
                <p:txBody>
                  <a:bodyPr/>
                  <a:p>
                    <a:endParaRPr lang="zh-CN" altLang="en-US"/>
                  </a:p>
                </p:txBody>
              </p:sp>
            </p:grpSp>
            <p:sp>
              <p:nvSpPr>
                <p:cNvPr id="93192" name="矩形 54282"/>
                <p:cNvSpPr/>
                <p:nvPr/>
              </p:nvSpPr>
              <p:spPr>
                <a:xfrm>
                  <a:off x="3531" y="1968"/>
                  <a:ext cx="1890" cy="1542"/>
                </a:xfrm>
                <a:prstGeom prst="rect">
                  <a:avLst/>
                </a:prstGeom>
                <a:gradFill rotWithShape="1">
                  <a:gsLst>
                    <a:gs pos="0">
                      <a:schemeClr val="bg2"/>
                    </a:gs>
                    <a:gs pos="50000">
                      <a:srgbClr val="F7F7F7"/>
                    </a:gs>
                    <a:gs pos="100000">
                      <a:schemeClr val="bg2"/>
                    </a:gs>
                  </a:gsLst>
                  <a:lin ang="2700000" scaled="1"/>
                  <a:tileRect/>
                </a:gra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grpSp>
          <p:sp>
            <p:nvSpPr>
              <p:cNvPr id="93193" name="文本框 54283"/>
              <p:cNvSpPr txBox="1"/>
              <p:nvPr/>
            </p:nvSpPr>
            <p:spPr>
              <a:xfrm>
                <a:off x="3574" y="2157"/>
                <a:ext cx="1872" cy="496"/>
              </a:xfrm>
              <a:prstGeom prst="rect">
                <a:avLst/>
              </a:prstGeom>
              <a:noFill/>
              <a:ln w="28575">
                <a:noFill/>
              </a:ln>
            </p:spPr>
            <p:txBody>
              <a:bodyPr anchor="t">
                <a:spAutoFit/>
              </a:bodyPr>
              <a:p>
                <a:pPr>
                  <a:lnSpc>
                    <a:spcPct val="85000"/>
                  </a:lnSpc>
                  <a:spcBef>
                    <a:spcPct val="50000"/>
                  </a:spcBef>
                </a:pPr>
                <a:endParaRPr lang="zh-CN" altLang="zh-CN" sz="3200">
                  <a:solidFill>
                    <a:srgbClr val="003300"/>
                  </a:solidFill>
                  <a:latin typeface="Arial" panose="020B0604020202020204" pitchFamily="34" charset="0"/>
                  <a:ea typeface="华文楷体" panose="02010600040101010101" pitchFamily="2" charset="-122"/>
                </a:endParaRPr>
              </a:p>
            </p:txBody>
          </p:sp>
        </p:grpSp>
        <p:grpSp>
          <p:nvGrpSpPr>
            <p:cNvPr id="93194" name="组合 54284"/>
            <p:cNvGrpSpPr/>
            <p:nvPr/>
          </p:nvGrpSpPr>
          <p:grpSpPr>
            <a:xfrm>
              <a:off x="572" y="346"/>
              <a:ext cx="4848" cy="894"/>
              <a:chOff x="572" y="346"/>
              <a:chExt cx="4848" cy="894"/>
            </a:xfrm>
          </p:grpSpPr>
          <p:sp>
            <p:nvSpPr>
              <p:cNvPr id="54275" name="矩形 54274"/>
              <p:cNvSpPr/>
              <p:nvPr/>
            </p:nvSpPr>
            <p:spPr>
              <a:xfrm>
                <a:off x="572" y="346"/>
                <a:ext cx="4848" cy="894"/>
              </a:xfrm>
              <a:prstGeom prst="rect">
                <a:avLst/>
              </a:prstGeom>
              <a:noFill/>
              <a:ln w="9525">
                <a:noFill/>
              </a:ln>
            </p:spPr>
            <p:txBody>
              <a:bodyPr>
                <a:spAutoFit/>
              </a:bodyPr>
              <a:p>
                <a:pPr marL="0" marR="0" indent="0" algn="l" defTabSz="914400" rtl="0" eaLnBrk="1" fontAlgn="base" latinLnBrk="0" hangingPunct="1">
                  <a:lnSpc>
                    <a:spcPct val="135000"/>
                  </a:lnSpc>
                  <a:spcBef>
                    <a:spcPct val="50000"/>
                  </a:spcBef>
                  <a:spcAft>
                    <a:spcPct val="0"/>
                  </a:spcAft>
                  <a:buClrTx/>
                  <a:buSzTx/>
                  <a:buFontTx/>
                  <a:buNone/>
                </a:pPr>
                <a:r>
                  <a:rPr kumimoji="0" lang="en-US" altLang="zh-CN" sz="3200" b="0" i="0" u="none" strike="noStrike" kern="1200" cap="none" spc="0" normalizeH="0" baseline="0" noProof="1" dirty="0">
                    <a:solidFill>
                      <a:srgbClr val="003300"/>
                    </a:solidFill>
                    <a:effectLst>
                      <a:outerShdw blurRad="38100" dist="38100" dir="2700000">
                        <a:srgbClr val="C0C0C0"/>
                      </a:outerShdw>
                    </a:effectLst>
                    <a:latin typeface="楷体_GB2312" pitchFamily="49" charset="-122"/>
                    <a:ea typeface="楷体_GB2312" pitchFamily="49" charset="-122"/>
                    <a:cs typeface="+mn-cs"/>
                  </a:rPr>
                  <a:t>    </a:t>
                </a:r>
                <a:r>
                  <a:rPr kumimoji="0" lang="zh-CN" altLang="en-US" sz="3200" b="0" i="0" u="none" strike="noStrike" kern="1200" cap="none" spc="0" normalizeH="0" baseline="0" noProof="1" dirty="0">
                    <a:solidFill>
                      <a:srgbClr val="003300"/>
                    </a:solidFill>
                    <a:effectLst>
                      <a:outerShdw blurRad="38100" dist="38100" dir="2700000">
                        <a:srgbClr val="C0C0C0"/>
                      </a:outerShdw>
                    </a:effectLst>
                    <a:latin typeface="楷体_GB2312" pitchFamily="49" charset="-122"/>
                    <a:ea typeface="楷体_GB2312" pitchFamily="49" charset="-122"/>
                    <a:cs typeface="+mn-cs"/>
                  </a:rPr>
                  <a:t>新事物</a:t>
                </a:r>
                <a:r>
                  <a:rPr kumimoji="0" lang="en-US" altLang="zh-CN" sz="3200" b="0" i="0" u="none" strike="noStrike" kern="1200" cap="none" spc="0" normalizeH="0" baseline="0" noProof="1" dirty="0">
                    <a:solidFill>
                      <a:srgbClr val="003300"/>
                    </a:solidFill>
                    <a:effectLst>
                      <a:outerShdw blurRad="38100" dist="38100" dir="2700000">
                        <a:srgbClr val="C0C0C0"/>
                      </a:outerShdw>
                    </a:effectLst>
                    <a:latin typeface="楷体_GB2312" pitchFamily="49" charset="-122"/>
                    <a:ea typeface="楷体_GB2312" pitchFamily="49" charset="-122"/>
                    <a:cs typeface="+mn-cs"/>
                  </a:rPr>
                  <a:t>:</a:t>
                </a:r>
                <a:r>
                  <a:rPr kumimoji="0" lang="zh-CN" altLang="en-US" sz="3200" b="0" i="0" u="none" strike="noStrike" kern="1200" cap="none" spc="0" normalizeH="0" baseline="0" noProof="1" dirty="0">
                    <a:solidFill>
                      <a:srgbClr val="003300"/>
                    </a:solidFill>
                    <a:effectLst>
                      <a:outerShdw blurRad="38100" dist="38100" dir="2700000">
                        <a:srgbClr val="C0C0C0"/>
                      </a:outerShdw>
                    </a:effectLst>
                    <a:latin typeface="楷体_GB2312" pitchFamily="49" charset="-122"/>
                    <a:ea typeface="楷体_GB2312" pitchFamily="49" charset="-122"/>
                    <a:cs typeface="+mn-cs"/>
                  </a:rPr>
                  <a:t>指符合历史前进方向、具有	远大前途的东西。</a:t>
                </a:r>
                <a:endParaRPr kumimoji="0" lang="zh-CN" altLang="en-US" sz="3200" b="0" i="0" u="none" strike="noStrike" kern="1200" cap="none" spc="0" normalizeH="0" baseline="0" noProof="1">
                  <a:solidFill>
                    <a:srgbClr val="003300"/>
                  </a:solidFill>
                  <a:effectLst>
                    <a:outerShdw blurRad="38100" dist="38100" dir="2700000">
                      <a:srgbClr val="C0C0C0"/>
                    </a:outerShdw>
                  </a:effectLst>
                  <a:latin typeface="楷体_GB2312" pitchFamily="49" charset="-122"/>
                  <a:ea typeface="楷体_GB2312" pitchFamily="49" charset="-122"/>
                  <a:cs typeface="+mn-cs"/>
                </a:endParaRPr>
              </a:p>
            </p:txBody>
          </p:sp>
          <p:sp>
            <p:nvSpPr>
              <p:cNvPr id="93196" name="椭圆 54275"/>
              <p:cNvSpPr/>
              <p:nvPr/>
            </p:nvSpPr>
            <p:spPr>
              <a:xfrm>
                <a:off x="768" y="528"/>
                <a:ext cx="192" cy="192"/>
              </a:xfrm>
              <a:prstGeom prst="ellipse">
                <a:avLst/>
              </a:prstGeom>
              <a:solidFill>
                <a:schemeClr val="accent2"/>
              </a:solidFill>
              <a:ln w="9525"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grpSp>
      </p:grpSp>
      <p:pic>
        <p:nvPicPr>
          <p:cNvPr id="54277" name="图片 54276"/>
          <p:cNvPicPr>
            <a:picLocks noChangeAspect="1"/>
          </p:cNvPicPr>
          <p:nvPr/>
        </p:nvPicPr>
        <p:blipFill>
          <a:blip r:embed="rId2"/>
          <a:stretch>
            <a:fillRect/>
          </a:stretch>
        </p:blipFill>
        <p:spPr>
          <a:xfrm>
            <a:off x="7162800" y="2514600"/>
            <a:ext cx="2819400" cy="2755900"/>
          </a:xfrm>
          <a:prstGeom prst="rect">
            <a:avLst/>
          </a:prstGeom>
          <a:noFill/>
          <a:ln w="28575" cap="flat" cmpd="sng">
            <a:solidFill>
              <a:srgbClr val="008000"/>
            </a:solidFill>
            <a:prstDash val="solid"/>
            <a:miter/>
            <a:headEnd type="none" w="med" len="med"/>
            <a:tailEnd type="none" w="med" len="me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4286"/>
                                        </p:tgtEl>
                                        <p:attrNameLst>
                                          <p:attrName>style.visibility</p:attrName>
                                        </p:attrNameLst>
                                      </p:cBhvr>
                                      <p:to>
                                        <p:strVal val="visible"/>
                                      </p:to>
                                    </p:set>
                                    <p:animEffect transition="in" filter="randombar(horizontal)">
                                      <p:cBhvr>
                                        <p:cTn id="7" dur="1000"/>
                                        <p:tgtEl>
                                          <p:spTgt spid="54286"/>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54274"/>
                                        </p:tgtEl>
                                        <p:attrNameLst>
                                          <p:attrName>style.visibility</p:attrName>
                                        </p:attrNameLst>
                                      </p:cBhvr>
                                      <p:to>
                                        <p:strVal val="visible"/>
                                      </p:to>
                                    </p:set>
                                    <p:animEffect transition="in" filter="blinds(horizontal)">
                                      <p:cBhvr>
                                        <p:cTn id="11" dur="500"/>
                                        <p:tgtEl>
                                          <p:spTgt spid="54274"/>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54277"/>
                                        </p:tgtEl>
                                        <p:attrNameLst>
                                          <p:attrName>style.visibility</p:attrName>
                                        </p:attrNameLst>
                                      </p:cBhvr>
                                      <p:to>
                                        <p:strVal val="visible"/>
                                      </p:to>
                                    </p:set>
                                    <p:animEffect transition="in" filter="blinds(horizontal)">
                                      <p:cBhvr>
                                        <p:cTn id="15" dur="500"/>
                                        <p:tgtEl>
                                          <p:spTgt spid="54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4209" name="图片 55297" descr="思想者"/>
          <p:cNvPicPr>
            <a:picLocks noChangeAspect="1"/>
          </p:cNvPicPr>
          <p:nvPr/>
        </p:nvPicPr>
        <p:blipFill>
          <a:blip r:embed="rId1"/>
          <a:srcRect t="28970"/>
          <a:stretch>
            <a:fillRect/>
          </a:stretch>
        </p:blipFill>
        <p:spPr>
          <a:xfrm>
            <a:off x="5410200" y="2895600"/>
            <a:ext cx="4997450" cy="3549650"/>
          </a:xfrm>
          <a:prstGeom prst="rect">
            <a:avLst/>
          </a:prstGeom>
          <a:noFill/>
          <a:ln w="9525">
            <a:noFill/>
          </a:ln>
        </p:spPr>
      </p:pic>
      <p:sp>
        <p:nvSpPr>
          <p:cNvPr id="55299" name="椭圆 55298"/>
          <p:cNvSpPr/>
          <p:nvPr/>
        </p:nvSpPr>
        <p:spPr>
          <a:xfrm>
            <a:off x="2362200" y="914400"/>
            <a:ext cx="5715000" cy="2168525"/>
          </a:xfrm>
          <a:prstGeom prst="ellipse">
            <a:avLst/>
          </a:prstGeom>
          <a:gradFill rotWithShape="1">
            <a:gsLst>
              <a:gs pos="0">
                <a:schemeClr val="accent1"/>
              </a:gs>
              <a:gs pos="100000">
                <a:srgbClr val="008080"/>
              </a:gs>
            </a:gsLst>
            <a:path path="shape">
              <a:fillToRect l="50000" t="50000" r="50000" b="50000"/>
            </a:path>
            <a:tileRect/>
          </a:gradFill>
          <a:ln w="38100" cap="flat" cmpd="sng">
            <a:solidFill>
              <a:schemeClr val="tx1"/>
            </a:solidFill>
            <a:prstDash val="solid"/>
            <a:headEnd type="none" w="med" len="med"/>
            <a:tailEnd type="none" w="med" len="med"/>
          </a:ln>
          <a:effectLst>
            <a:outerShdw dist="179605" dir="487806" algn="ctr" rotWithShape="0">
              <a:srgbClr val="000000">
                <a:alpha val="50000"/>
              </a:srgbClr>
            </a:outerShdw>
          </a:effectLst>
        </p:spPr>
        <p:txBody>
          <a:bodyPr wrap="none" anchor="ctr"/>
          <a:p>
            <a:pPr marL="0" marR="0" indent="0" algn="l" defTabSz="914400" rtl="0" eaLnBrk="1" fontAlgn="base" latinLnBrk="0" hangingPunct="1">
              <a:lnSpc>
                <a:spcPct val="110000"/>
              </a:lnSpc>
              <a:spcBef>
                <a:spcPct val="50000"/>
              </a:spcBef>
              <a:spcAft>
                <a:spcPct val="0"/>
              </a:spcAft>
              <a:buClrTx/>
              <a:buSzTx/>
              <a:buFontTx/>
              <a:buNone/>
            </a:pPr>
            <a:r>
              <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rPr>
              <a:t>为什么说新生事物</a:t>
            </a:r>
            <a:endPar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endParaRPr>
          </a:p>
          <a:p>
            <a:pPr marL="0" marR="0" indent="0" algn="l" defTabSz="914400" rtl="0" eaLnBrk="1" fontAlgn="base" latinLnBrk="0" hangingPunct="1">
              <a:lnSpc>
                <a:spcPct val="110000"/>
              </a:lnSpc>
              <a:spcBef>
                <a:spcPct val="50000"/>
              </a:spcBef>
              <a:spcAft>
                <a:spcPct val="0"/>
              </a:spcAft>
              <a:buClrTx/>
              <a:buSzTx/>
              <a:buFontTx/>
              <a:buNone/>
            </a:pPr>
            <a:r>
              <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rPr>
              <a:t>是不可战胜的</a:t>
            </a:r>
            <a:endPar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endParaRPr>
          </a:p>
        </p:txBody>
      </p:sp>
      <p:pic>
        <p:nvPicPr>
          <p:cNvPr id="55300" name="图片 55299" descr="q2"/>
          <p:cNvPicPr>
            <a:picLocks noChangeAspect="1"/>
          </p:cNvPicPr>
          <p:nvPr/>
        </p:nvPicPr>
        <p:blipFill>
          <a:blip r:embed="rId2"/>
          <a:stretch>
            <a:fillRect/>
          </a:stretch>
        </p:blipFill>
        <p:spPr>
          <a:xfrm rot="2412433">
            <a:off x="6240463" y="2133600"/>
            <a:ext cx="1143000" cy="9906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dissolve">
                                      <p:cBhvr>
                                        <p:cTn id="7" dur="500"/>
                                        <p:tgtEl>
                                          <p:spTgt spid="55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6" name="组合 6145"/>
          <p:cNvGrpSpPr/>
          <p:nvPr/>
        </p:nvGrpSpPr>
        <p:grpSpPr>
          <a:xfrm>
            <a:off x="6934200" y="4800600"/>
            <a:ext cx="2622550" cy="1173163"/>
            <a:chOff x="3304" y="1331"/>
            <a:chExt cx="1652" cy="739"/>
          </a:xfrm>
        </p:grpSpPr>
        <p:sp>
          <p:nvSpPr>
            <p:cNvPr id="16386" name="五边形 6146"/>
            <p:cNvSpPr/>
            <p:nvPr/>
          </p:nvSpPr>
          <p:spPr>
            <a:xfrm>
              <a:off x="3304" y="1331"/>
              <a:ext cx="1652" cy="733"/>
            </a:xfrm>
            <a:prstGeom prst="homePlate">
              <a:avLst>
                <a:gd name="adj" fmla="val 38981"/>
              </a:avLst>
            </a:prstGeom>
            <a:gradFill rotWithShape="1">
              <a:gsLst>
                <a:gs pos="0">
                  <a:srgbClr val="713C57"/>
                </a:gs>
                <a:gs pos="100000">
                  <a:schemeClr val="folHlink"/>
                </a:gs>
              </a:gsLst>
              <a:lin ang="5400000" scaled="1"/>
              <a:tileRect/>
            </a:gradFill>
            <a:ln w="28575" cap="flat" cmpd="sng">
              <a:solidFill>
                <a:srgbClr val="F8F8F8"/>
              </a:solidFill>
              <a:prstDash val="solid"/>
              <a:miter/>
              <a:headEnd type="none" w="med" len="med"/>
              <a:tailEnd type="none" w="med" len="med"/>
            </a:ln>
            <a:effectLst>
              <a:outerShdw dist="107763"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6148" name="矩形 6147"/>
            <p:cNvSpPr/>
            <p:nvPr/>
          </p:nvSpPr>
          <p:spPr>
            <a:xfrm>
              <a:off x="3744" y="1392"/>
              <a:ext cx="940" cy="678"/>
            </a:xfrm>
            <a:prstGeom prst="rect">
              <a:avLst/>
            </a:prstGeom>
            <a:noFill/>
            <a:ln w="9525">
              <a:noFill/>
            </a:ln>
          </p:spPr>
          <p:txBody>
            <a:bodyPr>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kern="1200" cap="none" spc="0" normalizeH="0" baseline="0" noProof="1" dirty="0">
                  <a:solidFill>
                    <a:srgbClr val="FEFEFE"/>
                  </a:solidFill>
                  <a:latin typeface="Arial" panose="020B0604020202020204" pitchFamily="34" charset="0"/>
                  <a:ea typeface="宋体" panose="02010600030101010101" pitchFamily="2" charset="-122"/>
                  <a:cs typeface="+mn-cs"/>
                </a:rPr>
                <a:t> </a:t>
              </a: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哲学世界观</a:t>
              </a:r>
              <a:endParaRPr kumimoji="0" lang="zh-CN" altLang="en-US"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pic>
        <p:nvPicPr>
          <p:cNvPr id="6149" name="图片 6148" descr="002"/>
          <p:cNvPicPr>
            <a:picLocks noChangeAspect="1"/>
          </p:cNvPicPr>
          <p:nvPr/>
        </p:nvPicPr>
        <p:blipFill>
          <a:blip r:embed="rId1"/>
          <a:stretch>
            <a:fillRect/>
          </a:stretch>
        </p:blipFill>
        <p:spPr>
          <a:xfrm>
            <a:off x="2057400" y="1447800"/>
            <a:ext cx="7924800" cy="3200400"/>
          </a:xfrm>
          <a:prstGeom prst="rect">
            <a:avLst/>
          </a:prstGeom>
          <a:noFill/>
          <a:ln w="9525">
            <a:noFill/>
          </a:ln>
        </p:spPr>
      </p:pic>
      <p:sp>
        <p:nvSpPr>
          <p:cNvPr id="6150" name="文本框 6149"/>
          <p:cNvSpPr txBox="1"/>
          <p:nvPr/>
        </p:nvSpPr>
        <p:spPr>
          <a:xfrm>
            <a:off x="2286000" y="457200"/>
            <a:ext cx="6553200" cy="614363"/>
          </a:xfrm>
          <a:prstGeom prst="rect">
            <a:avLst/>
          </a:prstGeom>
          <a:noFill/>
          <a:ln w="9525">
            <a:noFill/>
          </a:ln>
        </p:spPr>
        <p:txBody>
          <a:bodyPr>
            <a:spAutoFit/>
          </a:bodyPr>
          <a:p>
            <a:pPr marR="0" defTabSz="914400">
              <a:spcBef>
                <a:spcPct val="50000"/>
              </a:spcBef>
              <a:buClrTx/>
              <a:buSzTx/>
              <a:buFontTx/>
            </a:pPr>
            <a:r>
              <a:rPr kumimoji="0" lang="zh-CN" altLang="en-US" sz="3400" kern="1200" cap="none" spc="0" normalizeH="0" baseline="0" noProof="1" dirty="0">
                <a:solidFill>
                  <a:srgbClr val="003300"/>
                </a:solidFill>
                <a:latin typeface="Arial" panose="020B0604020202020204" pitchFamily="34" charset="0"/>
                <a:ea typeface="华文行楷" panose="02010800040101010101" pitchFamily="2" charset="-122"/>
                <a:cs typeface="+mn-cs"/>
              </a:rPr>
              <a:t>（</a:t>
            </a:r>
            <a:r>
              <a:rPr kumimoji="0" lang="zh-CN" altLang="en-US" sz="3400" kern="1200" cap="none" spc="0" normalizeH="0" baseline="0" noProof="1" dirty="0">
                <a:solidFill>
                  <a:srgbClr val="0033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一）世界观与哲学基本问题</a:t>
            </a:r>
            <a:endParaRPr kumimoji="0" lang="zh-CN" altLang="en-US" sz="3400" kern="1200" cap="none" spc="0" normalizeH="0" baseline="0" noProof="1">
              <a:solidFill>
                <a:srgbClr val="003300"/>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grpSp>
        <p:nvGrpSpPr>
          <p:cNvPr id="6152" name="组合 6151"/>
          <p:cNvGrpSpPr/>
          <p:nvPr/>
        </p:nvGrpSpPr>
        <p:grpSpPr>
          <a:xfrm>
            <a:off x="4648200" y="4800600"/>
            <a:ext cx="2855913" cy="1173163"/>
            <a:chOff x="1904" y="1331"/>
            <a:chExt cx="1799" cy="739"/>
          </a:xfrm>
        </p:grpSpPr>
        <p:sp>
          <p:nvSpPr>
            <p:cNvPr id="16391" name="五边形 6152"/>
            <p:cNvSpPr/>
            <p:nvPr/>
          </p:nvSpPr>
          <p:spPr>
            <a:xfrm>
              <a:off x="1904" y="1331"/>
              <a:ext cx="1799" cy="733"/>
            </a:xfrm>
            <a:prstGeom prst="homePlate">
              <a:avLst>
                <a:gd name="adj" fmla="val 42257"/>
              </a:avLst>
            </a:prstGeom>
            <a:gradFill rotWithShape="1">
              <a:gsLst>
                <a:gs pos="0">
                  <a:srgbClr val="B45F25"/>
                </a:gs>
                <a:gs pos="100000">
                  <a:schemeClr val="accent2"/>
                </a:gs>
              </a:gsLst>
              <a:lin ang="5400000" scaled="1"/>
              <a:tileRect/>
            </a:gradFill>
            <a:ln w="28575" cap="flat" cmpd="sng">
              <a:solidFill>
                <a:srgbClr val="F8F8F8"/>
              </a:solidFill>
              <a:prstDash val="solid"/>
              <a:miter/>
              <a:headEnd type="none" w="med" len="med"/>
              <a:tailEnd type="none" w="med" len="med"/>
            </a:ln>
            <a:effectLst>
              <a:outerShdw dist="107763"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6154" name="矩形 6153"/>
            <p:cNvSpPr/>
            <p:nvPr/>
          </p:nvSpPr>
          <p:spPr>
            <a:xfrm>
              <a:off x="2304" y="1392"/>
              <a:ext cx="940" cy="678"/>
            </a:xfrm>
            <a:prstGeom prst="rect">
              <a:avLst/>
            </a:prstGeom>
            <a:noFill/>
            <a:ln w="9525">
              <a:noFill/>
            </a:ln>
          </p:spPr>
          <p:txBody>
            <a:bodyPr>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kern="1200" cap="none" spc="0" normalizeH="0" baseline="0" noProof="1" dirty="0">
                  <a:solidFill>
                    <a:srgbClr val="FFFF00"/>
                  </a:solidFill>
                  <a:effectLst>
                    <a:outerShdw blurRad="38100" dist="38100" dir="2700000">
                      <a:srgbClr val="C0C0C0"/>
                    </a:outerShdw>
                  </a:effectLst>
                  <a:latin typeface="Arial" panose="020B0604020202020204" pitchFamily="34" charset="0"/>
                  <a:ea typeface="宋体" panose="02010600030101010101" pitchFamily="2" charset="-122"/>
                  <a:cs typeface="+mn-cs"/>
                </a:rPr>
                <a:t> </a:t>
              </a:r>
              <a:r>
                <a:rPr kumimoji="0" lang="zh-CN" altLang="en-US" sz="3200" b="0" i="0" u="none" strike="noStrike" kern="1200" cap="none" spc="0" normalizeH="0" baseline="0" noProof="1" dirty="0">
                  <a:solidFill>
                    <a:srgbClr val="FFFF00"/>
                  </a:solidFill>
                  <a:effectLst>
                    <a:outerShdw blurRad="38100" dist="38100" dir="2700000">
                      <a:srgbClr val="C0C0C0"/>
                    </a:outerShdw>
                  </a:effectLst>
                  <a:latin typeface="Arial" panose="020B0604020202020204" pitchFamily="34" charset="0"/>
                  <a:ea typeface="隶书" panose="02010509060101010101" pitchFamily="49" charset="-122"/>
                  <a:cs typeface="+mn-cs"/>
                </a:rPr>
                <a:t>宗教世界观</a:t>
              </a:r>
              <a:endParaRPr kumimoji="0" lang="zh-CN" altLang="en-US" sz="3200" b="0" i="0" u="none" strike="noStrike" kern="1200" cap="none" spc="0" normalizeH="0" baseline="0" noProof="1">
                <a:solidFill>
                  <a:srgbClr val="FFFF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6155" name="组合 6154"/>
          <p:cNvGrpSpPr/>
          <p:nvPr/>
        </p:nvGrpSpPr>
        <p:grpSpPr>
          <a:xfrm>
            <a:off x="2743200" y="4800600"/>
            <a:ext cx="2455863" cy="1173163"/>
            <a:chOff x="685" y="1331"/>
            <a:chExt cx="1547" cy="739"/>
          </a:xfrm>
        </p:grpSpPr>
        <p:sp>
          <p:nvSpPr>
            <p:cNvPr id="16394" name="五边形 6155"/>
            <p:cNvSpPr/>
            <p:nvPr/>
          </p:nvSpPr>
          <p:spPr>
            <a:xfrm>
              <a:off x="685" y="1331"/>
              <a:ext cx="1547" cy="733"/>
            </a:xfrm>
            <a:prstGeom prst="homePlate">
              <a:avLst>
                <a:gd name="adj" fmla="val 42767"/>
              </a:avLst>
            </a:prstGeom>
            <a:gradFill rotWithShape="1">
              <a:gsLst>
                <a:gs pos="0">
                  <a:srgbClr val="345795"/>
                </a:gs>
                <a:gs pos="100000">
                  <a:schemeClr val="accent1"/>
                </a:gs>
              </a:gsLst>
              <a:lin ang="5400000" scaled="1"/>
              <a:tileRect/>
            </a:gradFill>
            <a:ln w="28575" cap="flat" cmpd="sng">
              <a:solidFill>
                <a:srgbClr val="F8F8F8"/>
              </a:solidFill>
              <a:prstDash val="solid"/>
              <a:miter/>
              <a:headEnd type="none" w="med" len="med"/>
              <a:tailEnd type="none" w="med" len="med"/>
            </a:ln>
            <a:effectLst>
              <a:outerShdw dist="107763"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6157" name="矩形 6156"/>
            <p:cNvSpPr/>
            <p:nvPr/>
          </p:nvSpPr>
          <p:spPr>
            <a:xfrm>
              <a:off x="864" y="1392"/>
              <a:ext cx="940" cy="678"/>
            </a:xfrm>
            <a:prstGeom prst="rect">
              <a:avLst/>
            </a:prstGeom>
            <a:noFill/>
            <a:ln w="9525">
              <a:noFill/>
            </a:ln>
          </p:spPr>
          <p:txBody>
            <a:bodyPr>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kern="1200" cap="none" spc="0" normalizeH="0" baseline="0" noProof="1" dirty="0">
                  <a:solidFill>
                    <a:srgbClr val="FEFEFE"/>
                  </a:solidFill>
                  <a:latin typeface="Arial" panose="020B0604020202020204" pitchFamily="34" charset="0"/>
                  <a:ea typeface="宋体" panose="02010600030101010101" pitchFamily="2" charset="-122"/>
                  <a:cs typeface="+mn-cs"/>
                </a:rPr>
                <a:t> </a:t>
              </a:r>
              <a:r>
                <a:rPr kumimoji="0" lang="zh-CN" altLang="en-US" sz="3200" b="0" i="0" u="none" strike="noStrike" kern="1200" cap="none" spc="0" normalizeH="0" baseline="0" noProof="1" dirty="0">
                  <a:solidFill>
                    <a:srgbClr val="FF0000"/>
                  </a:solidFill>
                  <a:effectLst>
                    <a:outerShdw blurRad="38100" dist="38100" dir="2700000">
                      <a:srgbClr val="C0C0C0"/>
                    </a:outerShdw>
                  </a:effectLst>
                  <a:latin typeface="Arial" panose="020B0604020202020204" pitchFamily="34" charset="0"/>
                  <a:ea typeface="隶书" panose="02010509060101010101" pitchFamily="49" charset="-122"/>
                  <a:cs typeface="+mn-cs"/>
                </a:rPr>
                <a:t>神话世界观</a:t>
              </a:r>
              <a:endParaRPr kumimoji="0" lang="zh-CN" altLang="en-US" sz="3200" b="0" i="0" u="none" strike="noStrike" kern="1200" cap="none" spc="0" normalizeH="0" baseline="0" noProof="1">
                <a:solidFill>
                  <a:srgbClr val="FF00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6158" name="组合 6157"/>
          <p:cNvGrpSpPr/>
          <p:nvPr/>
        </p:nvGrpSpPr>
        <p:grpSpPr>
          <a:xfrm>
            <a:off x="1524000" y="1052513"/>
            <a:ext cx="9144000" cy="590550"/>
            <a:chOff x="0" y="816"/>
            <a:chExt cx="5760" cy="372"/>
          </a:xfrm>
        </p:grpSpPr>
        <p:pic>
          <p:nvPicPr>
            <p:cNvPr id="16397" name="图片 6158" descr="1118564011"/>
            <p:cNvPicPr>
              <a:picLocks noChangeAspect="1"/>
            </p:cNvPicPr>
            <p:nvPr/>
          </p:nvPicPr>
          <p:blipFill>
            <a:blip r:embed="rId2"/>
            <a:stretch>
              <a:fillRect/>
            </a:stretch>
          </p:blipFill>
          <p:spPr>
            <a:xfrm>
              <a:off x="3426" y="816"/>
              <a:ext cx="2334" cy="372"/>
            </a:xfrm>
            <a:prstGeom prst="rect">
              <a:avLst/>
            </a:prstGeom>
            <a:noFill/>
            <a:ln w="9525">
              <a:noFill/>
            </a:ln>
          </p:spPr>
        </p:pic>
        <p:pic>
          <p:nvPicPr>
            <p:cNvPr id="16398" name="图片 6159" descr="1118564011"/>
            <p:cNvPicPr>
              <a:picLocks noChangeAspect="1"/>
            </p:cNvPicPr>
            <p:nvPr/>
          </p:nvPicPr>
          <p:blipFill>
            <a:blip r:embed="rId2"/>
            <a:srcRect t="12903" r="30077"/>
            <a:stretch>
              <a:fillRect/>
            </a:stretch>
          </p:blipFill>
          <p:spPr>
            <a:xfrm>
              <a:off x="0" y="864"/>
              <a:ext cx="3504" cy="324"/>
            </a:xfrm>
            <a:prstGeom prst="rect">
              <a:avLst/>
            </a:prstGeom>
            <a:noFill/>
            <a:ln w="9525">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6158"/>
                                        </p:tgtEl>
                                        <p:attrNameLst>
                                          <p:attrName>style.visibility</p:attrName>
                                        </p:attrNameLst>
                                      </p:cBhvr>
                                      <p:to>
                                        <p:strVal val="visible"/>
                                      </p:to>
                                    </p:set>
                                    <p:anim calcmode="lin" valueType="num">
                                      <p:cBhvr>
                                        <p:cTn id="7" dur="500" fill="hold"/>
                                        <p:tgtEl>
                                          <p:spTgt spid="6158"/>
                                        </p:tgtEl>
                                        <p:attrNameLst>
                                          <p:attrName>ppt_w</p:attrName>
                                        </p:attrNameLst>
                                      </p:cBhvr>
                                      <p:tavLst>
                                        <p:tav tm="0">
                                          <p:val>
                                            <p:fltVal val="0.000000"/>
                                          </p:val>
                                        </p:tav>
                                        <p:tav tm="100000">
                                          <p:val>
                                            <p:strVal val="#ppt_w"/>
                                          </p:val>
                                        </p:tav>
                                      </p:tavLst>
                                    </p:anim>
                                    <p:anim calcmode="lin" valueType="num">
                                      <p:cBhvr>
                                        <p:cTn id="8" dur="500" fill="hold"/>
                                        <p:tgtEl>
                                          <p:spTgt spid="6158"/>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6149"/>
                                        </p:tgtEl>
                                        <p:attrNameLst>
                                          <p:attrName>style.visibility</p:attrName>
                                        </p:attrNameLst>
                                      </p:cBhvr>
                                      <p:to>
                                        <p:strVal val="visible"/>
                                      </p:to>
                                    </p:set>
                                    <p:animEffect transition="in" filter="blinds(horizontal)">
                                      <p:cBhvr>
                                        <p:cTn id="12" dur="500"/>
                                        <p:tgtEl>
                                          <p:spTgt spid="614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155"/>
                                        </p:tgtEl>
                                        <p:attrNameLst>
                                          <p:attrName>style.visibility</p:attrName>
                                        </p:attrNameLst>
                                      </p:cBhvr>
                                      <p:to>
                                        <p:strVal val="visible"/>
                                      </p:to>
                                    </p:set>
                                    <p:animEffect transition="in" filter="wipe(left)">
                                      <p:cBhvr>
                                        <p:cTn id="16" dur="500"/>
                                        <p:tgtEl>
                                          <p:spTgt spid="6155"/>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152"/>
                                        </p:tgtEl>
                                        <p:attrNameLst>
                                          <p:attrName>style.visibility</p:attrName>
                                        </p:attrNameLst>
                                      </p:cBhvr>
                                      <p:to>
                                        <p:strVal val="visible"/>
                                      </p:to>
                                    </p:set>
                                    <p:animEffect transition="in" filter="wipe(left)">
                                      <p:cBhvr>
                                        <p:cTn id="20" dur="500"/>
                                        <p:tgtEl>
                                          <p:spTgt spid="6152"/>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6146"/>
                                        </p:tgtEl>
                                        <p:attrNameLst>
                                          <p:attrName>style.visibility</p:attrName>
                                        </p:attrNameLst>
                                      </p:cBhvr>
                                      <p:to>
                                        <p:strVal val="visible"/>
                                      </p:to>
                                    </p:set>
                                    <p:animEffect transition="in" filter="wipe(left)">
                                      <p:cBhvr>
                                        <p:cTn id="24"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矩形 56321"/>
          <p:cNvSpPr/>
          <p:nvPr/>
        </p:nvSpPr>
        <p:spPr>
          <a:xfrm>
            <a:off x="2895600" y="381000"/>
            <a:ext cx="5257800" cy="368300"/>
          </a:xfrm>
          <a:prstGeom prst="rect">
            <a:avLst/>
          </a:prstGeom>
          <a:noFill/>
          <a:ln w="9525">
            <a:noFill/>
          </a:ln>
        </p:spPr>
        <p:txBody>
          <a:bodyPr>
            <a:spAutoFit/>
          </a:bodyPr>
          <a:p>
            <a:pPr marL="0" marR="0" indent="0" algn="l" defTabSz="914400" rtl="0" eaLnBrk="1" fontAlgn="base" latinLnBrk="0" hangingPunct="1">
              <a:lnSpc>
                <a:spcPct val="100000"/>
              </a:lnSpc>
              <a:spcBef>
                <a:spcPct val="50000"/>
              </a:spcBef>
              <a:spcAft>
                <a:spcPct val="0"/>
              </a:spcAft>
              <a:buClrTx/>
              <a:buSzTx/>
              <a:buFontTx/>
              <a:buNone/>
            </a:pPr>
            <a:r>
              <a:rPr kumimoji="0" lang="en-US" altLang="zh-CN" sz="1800" b="0" i="0" u="none" strike="noStrike" kern="1200" cap="none" spc="0" normalizeH="0" baseline="0" noProof="1" dirty="0">
                <a:solidFill>
                  <a:srgbClr val="006600"/>
                </a:solidFill>
                <a:effectLst>
                  <a:outerShdw blurRad="38100" dist="38100" dir="2700000">
                    <a:srgbClr val="C0C0C0"/>
                  </a:outerShdw>
                </a:effectLst>
                <a:latin typeface="华文隶书" panose="02010800040101010101" pitchFamily="2" charset="-122"/>
                <a:ea typeface="华文隶书" panose="02010800040101010101" pitchFamily="2" charset="-122"/>
                <a:cs typeface="+mn-cs"/>
              </a:rPr>
              <a:t>    </a:t>
            </a:r>
            <a:r>
              <a:rPr kumimoji="0" lang="zh-CN" altLang="en-US" sz="1800" b="0" i="0" u="none" strike="noStrike" kern="1200" cap="none" spc="0" normalizeH="0" baseline="0" noProof="1" dirty="0">
                <a:solidFill>
                  <a:srgbClr val="006600"/>
                </a:solidFill>
                <a:effectLst>
                  <a:outerShdw blurRad="38100" dist="38100" dir="2700000">
                    <a:srgbClr val="C0C0C0"/>
                  </a:outerShdw>
                </a:effectLst>
                <a:latin typeface="华文隶书" panose="02010800040101010101" pitchFamily="2" charset="-122"/>
                <a:ea typeface="华文隶书" panose="02010800040101010101" pitchFamily="2" charset="-122"/>
                <a:cs typeface="+mn-cs"/>
              </a:rPr>
              <a:t>事物的发展是一个过程</a:t>
            </a:r>
            <a:endParaRPr kumimoji="0" lang="zh-CN" altLang="en-US" sz="1800" b="0" i="0" u="none" strike="noStrike" kern="1200" cap="none" spc="0" normalizeH="0" baseline="0" noProof="1">
              <a:solidFill>
                <a:srgbClr val="006600"/>
              </a:solidFill>
              <a:effectLst>
                <a:outerShdw blurRad="38100" dist="38100" dir="2700000">
                  <a:srgbClr val="C0C0C0"/>
                </a:outerShdw>
              </a:effectLst>
              <a:latin typeface="华文隶书" panose="02010800040101010101" pitchFamily="2" charset="-122"/>
              <a:ea typeface="华文隶书" panose="02010800040101010101" pitchFamily="2" charset="-122"/>
              <a:cs typeface="+mn-cs"/>
            </a:endParaRPr>
          </a:p>
        </p:txBody>
      </p:sp>
      <p:grpSp>
        <p:nvGrpSpPr>
          <p:cNvPr id="56323" name="组合 56322"/>
          <p:cNvGrpSpPr/>
          <p:nvPr/>
        </p:nvGrpSpPr>
        <p:grpSpPr>
          <a:xfrm>
            <a:off x="1676400" y="533400"/>
            <a:ext cx="8763000" cy="5715000"/>
            <a:chOff x="96" y="336"/>
            <a:chExt cx="5520" cy="3600"/>
          </a:xfrm>
        </p:grpSpPr>
        <p:sp>
          <p:nvSpPr>
            <p:cNvPr id="95235" name="椭圆 56323"/>
            <p:cNvSpPr/>
            <p:nvPr/>
          </p:nvSpPr>
          <p:spPr>
            <a:xfrm>
              <a:off x="768" y="336"/>
              <a:ext cx="192" cy="192"/>
            </a:xfrm>
            <a:prstGeom prst="ellipse">
              <a:avLst/>
            </a:prstGeom>
            <a:solidFill>
              <a:schemeClr val="accent2"/>
            </a:solidFill>
            <a:ln w="9525"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56325" name="矩形 56324"/>
            <p:cNvSpPr/>
            <p:nvPr/>
          </p:nvSpPr>
          <p:spPr>
            <a:xfrm>
              <a:off x="2102" y="960"/>
              <a:ext cx="3408" cy="306"/>
            </a:xfrm>
            <a:prstGeom prst="rect">
              <a:avLst/>
            </a:prstGeom>
            <a:noFill/>
            <a:ln w="28575">
              <a:noFill/>
            </a:ln>
          </p:spPr>
          <p:txBody>
            <a:bodyPr>
              <a:spAutoFit/>
            </a:bodyPr>
            <a:p>
              <a:pPr marL="0" marR="0" indent="0" algn="l" defTabSz="914400" rtl="0" eaLnBrk="1" fontAlgn="base" latinLnBrk="0" hangingPunct="1">
                <a:lnSpc>
                  <a:spcPct val="80000"/>
                </a:lnSpc>
                <a:spcBef>
                  <a:spcPct val="20000"/>
                </a:spcBef>
                <a:spcAft>
                  <a:spcPct val="0"/>
                </a:spcAft>
                <a:buClrTx/>
                <a:buSzTx/>
                <a:buFontTx/>
                <a:buNone/>
              </a:pPr>
              <a:r>
                <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rPr>
                <a:t>        </a:t>
              </a:r>
              <a:endParaRPr kumimoji="0" lang="en-US" altLang="zh-CN" sz="32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楷体_GB2312" pitchFamily="49" charset="-122"/>
                <a:cs typeface="+mn-cs"/>
              </a:endParaRPr>
            </a:p>
          </p:txBody>
        </p:sp>
        <p:grpSp>
          <p:nvGrpSpPr>
            <p:cNvPr id="95237" name="组合 56325"/>
            <p:cNvGrpSpPr/>
            <p:nvPr/>
          </p:nvGrpSpPr>
          <p:grpSpPr>
            <a:xfrm rot="5400000">
              <a:off x="1181" y="1397"/>
              <a:ext cx="376" cy="387"/>
              <a:chOff x="778" y="1762"/>
              <a:chExt cx="312" cy="420"/>
            </a:xfrm>
          </p:grpSpPr>
          <p:grpSp>
            <p:nvGrpSpPr>
              <p:cNvPr id="95238" name="组合 56326"/>
              <p:cNvGrpSpPr/>
              <p:nvPr/>
            </p:nvGrpSpPr>
            <p:grpSpPr>
              <a:xfrm>
                <a:off x="960" y="1764"/>
                <a:ext cx="130" cy="418"/>
                <a:chOff x="960" y="1764"/>
                <a:chExt cx="130" cy="418"/>
              </a:xfrm>
            </p:grpSpPr>
            <p:sp>
              <p:nvSpPr>
                <p:cNvPr id="95239" name="椭圆 56327"/>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5240" name="椭圆 56328"/>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5241" name="圆角矩形 56329"/>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95242" name="组合 56330"/>
              <p:cNvGrpSpPr/>
              <p:nvPr/>
            </p:nvGrpSpPr>
            <p:grpSpPr>
              <a:xfrm>
                <a:off x="778" y="1762"/>
                <a:ext cx="130" cy="418"/>
                <a:chOff x="960" y="1764"/>
                <a:chExt cx="130" cy="418"/>
              </a:xfrm>
            </p:grpSpPr>
            <p:sp>
              <p:nvSpPr>
                <p:cNvPr id="95243" name="椭圆 56331"/>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5244" name="椭圆 56332"/>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5245" name="圆角矩形 56333"/>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95246" name="组合 56334"/>
            <p:cNvGrpSpPr/>
            <p:nvPr/>
          </p:nvGrpSpPr>
          <p:grpSpPr>
            <a:xfrm rot="5400000">
              <a:off x="1180" y="3394"/>
              <a:ext cx="378" cy="387"/>
              <a:chOff x="778" y="1762"/>
              <a:chExt cx="312" cy="420"/>
            </a:xfrm>
          </p:grpSpPr>
          <p:grpSp>
            <p:nvGrpSpPr>
              <p:cNvPr id="95247" name="组合 56335"/>
              <p:cNvGrpSpPr/>
              <p:nvPr/>
            </p:nvGrpSpPr>
            <p:grpSpPr>
              <a:xfrm>
                <a:off x="960" y="1764"/>
                <a:ext cx="130" cy="418"/>
                <a:chOff x="960" y="1764"/>
                <a:chExt cx="130" cy="418"/>
              </a:xfrm>
            </p:grpSpPr>
            <p:sp>
              <p:nvSpPr>
                <p:cNvPr id="95248" name="椭圆 56336"/>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5249" name="椭圆 56337"/>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5250" name="圆角矩形 56338"/>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95251" name="组合 56339"/>
              <p:cNvGrpSpPr/>
              <p:nvPr/>
            </p:nvGrpSpPr>
            <p:grpSpPr>
              <a:xfrm>
                <a:off x="778" y="1762"/>
                <a:ext cx="130" cy="418"/>
                <a:chOff x="960" y="1764"/>
                <a:chExt cx="130" cy="418"/>
              </a:xfrm>
            </p:grpSpPr>
            <p:sp>
              <p:nvSpPr>
                <p:cNvPr id="95252" name="椭圆 56340"/>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5253" name="椭圆 56341"/>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5254" name="圆角矩形 56342"/>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95255" name="圆角矩形 56343"/>
            <p:cNvSpPr/>
            <p:nvPr/>
          </p:nvSpPr>
          <p:spPr>
            <a:xfrm flipH="1">
              <a:off x="96" y="864"/>
              <a:ext cx="1055" cy="3072"/>
            </a:xfrm>
            <a:prstGeom prst="roundRect">
              <a:avLst>
                <a:gd name="adj" fmla="val 11375"/>
              </a:avLst>
            </a:prstGeom>
            <a:noFill/>
            <a:ln w="28575"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5256" name="圆角矩形 56344"/>
            <p:cNvSpPr/>
            <p:nvPr/>
          </p:nvSpPr>
          <p:spPr>
            <a:xfrm>
              <a:off x="1446" y="880"/>
              <a:ext cx="4170" cy="3008"/>
            </a:xfrm>
            <a:prstGeom prst="roundRect">
              <a:avLst>
                <a:gd name="adj" fmla="val 2454"/>
              </a:avLst>
            </a:prstGeom>
            <a:solidFill>
              <a:schemeClr val="accent2"/>
            </a:solidFill>
            <a:ln w="28575">
              <a:noFill/>
            </a:ln>
          </p:spPr>
          <p:txBody>
            <a:bodyPr anchor="t"/>
            <a:p>
              <a:pPr eaLnBrk="0" hangingPunct="0"/>
              <a:endParaRPr lang="zh-CN" altLang="en-US">
                <a:latin typeface="等线"/>
                <a:ea typeface="等线"/>
              </a:endParaRPr>
            </a:p>
          </p:txBody>
        </p:sp>
        <p:sp>
          <p:nvSpPr>
            <p:cNvPr id="95257" name="文本框 56345"/>
            <p:cNvSpPr txBox="1"/>
            <p:nvPr/>
          </p:nvSpPr>
          <p:spPr>
            <a:xfrm>
              <a:off x="1734" y="1104"/>
              <a:ext cx="3632" cy="2500"/>
            </a:xfrm>
            <a:prstGeom prst="rect">
              <a:avLst/>
            </a:prstGeom>
            <a:noFill/>
            <a:ln w="28575" cap="flat" cmpd="sng">
              <a:solidFill>
                <a:srgbClr val="FFFF99"/>
              </a:solidFill>
              <a:prstDash val="solid"/>
              <a:miter/>
              <a:headEnd type="none" w="med" len="med"/>
              <a:tailEnd type="none" w="med" len="med"/>
            </a:ln>
          </p:spPr>
          <p:txBody>
            <a:bodyPr anchor="t">
              <a:spAutoFit/>
            </a:bodyPr>
            <a:p>
              <a:r>
                <a:rPr lang="en-US" altLang="zh-CN" sz="2800" dirty="0">
                  <a:solidFill>
                    <a:srgbClr val="FFFF99"/>
                  </a:solidFill>
                  <a:latin typeface="Arial" panose="020B0604020202020204" pitchFamily="34" charset="0"/>
                  <a:ea typeface="楷体_GB2312" pitchFamily="49" charset="-122"/>
                </a:rPr>
                <a:t>     </a:t>
              </a:r>
              <a:r>
                <a:rPr lang="en-US" altLang="zh-CN" sz="2800" dirty="0">
                  <a:latin typeface="Arial" panose="020B0604020202020204" pitchFamily="34" charset="0"/>
                  <a:ea typeface="隶书" panose="02010509060101010101" pitchFamily="49" charset="-122"/>
                </a:rPr>
                <a:t>“</a:t>
              </a:r>
              <a:r>
                <a:rPr lang="zh-CN" altLang="en-US" sz="2800" dirty="0">
                  <a:latin typeface="Arial" panose="020B0604020202020204" pitchFamily="34" charset="0"/>
                  <a:ea typeface="隶书" panose="02010509060101010101" pitchFamily="49" charset="-122"/>
                </a:rPr>
                <a:t>一个伟大的基本思想，即认为世界不是现成事物的集合体，而是过程的集合体，其中各个似乎稳定的事物同它们在我们头脑中的思想映象即概念一样都处在生存和灭亡的不断变化之中，在这种变化中，尽管有种种表面的偶然性，尽管有种种暂时的倒退，前进的发展终究会实现。”</a:t>
              </a:r>
              <a:endParaRPr lang="zh-CN" altLang="en-US" sz="2800" dirty="0">
                <a:latin typeface="Arial" panose="020B0604020202020204" pitchFamily="34" charset="0"/>
                <a:ea typeface="隶书" panose="02010509060101010101" pitchFamily="49" charset="-122"/>
              </a:endParaRPr>
            </a:p>
          </p:txBody>
        </p:sp>
        <p:pic>
          <p:nvPicPr>
            <p:cNvPr id="95258" name="图片 56346"/>
            <p:cNvPicPr>
              <a:picLocks noChangeAspect="1"/>
            </p:cNvPicPr>
            <p:nvPr/>
          </p:nvPicPr>
          <p:blipFill>
            <a:blip r:embed="rId1"/>
            <a:srcRect r="30223"/>
            <a:stretch>
              <a:fillRect/>
            </a:stretch>
          </p:blipFill>
          <p:spPr>
            <a:xfrm>
              <a:off x="144" y="1776"/>
              <a:ext cx="957" cy="1248"/>
            </a:xfrm>
            <a:prstGeom prst="rect">
              <a:avLst/>
            </a:prstGeom>
            <a:noFill/>
            <a:ln w="9525">
              <a:noFill/>
            </a:ln>
          </p:spPr>
        </p:pic>
      </p:grpSp>
      <p:grpSp>
        <p:nvGrpSpPr>
          <p:cNvPr id="56349" name="组合 56348"/>
          <p:cNvGrpSpPr/>
          <p:nvPr/>
        </p:nvGrpSpPr>
        <p:grpSpPr>
          <a:xfrm>
            <a:off x="1524000" y="981075"/>
            <a:ext cx="9144000" cy="519113"/>
            <a:chOff x="0" y="816"/>
            <a:chExt cx="5760" cy="372"/>
          </a:xfrm>
        </p:grpSpPr>
        <p:pic>
          <p:nvPicPr>
            <p:cNvPr id="95260" name="图片 56349" descr="1118564011"/>
            <p:cNvPicPr>
              <a:picLocks noChangeAspect="1"/>
            </p:cNvPicPr>
            <p:nvPr/>
          </p:nvPicPr>
          <p:blipFill>
            <a:blip r:embed="rId2"/>
            <a:stretch>
              <a:fillRect/>
            </a:stretch>
          </p:blipFill>
          <p:spPr>
            <a:xfrm>
              <a:off x="3426" y="816"/>
              <a:ext cx="2334" cy="372"/>
            </a:xfrm>
            <a:prstGeom prst="rect">
              <a:avLst/>
            </a:prstGeom>
            <a:noFill/>
            <a:ln w="9525">
              <a:noFill/>
            </a:ln>
          </p:spPr>
        </p:pic>
        <p:pic>
          <p:nvPicPr>
            <p:cNvPr id="95261" name="图片 56350" descr="1118564011"/>
            <p:cNvPicPr>
              <a:picLocks noChangeAspect="1"/>
            </p:cNvPicPr>
            <p:nvPr/>
          </p:nvPicPr>
          <p:blipFill>
            <a:blip r:embed="rId2"/>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0"/>
                                  </p:stCondLst>
                                  <p:childTnLst>
                                    <p:set>
                                      <p:cBhvr>
                                        <p:cTn id="6" dur="1" fill="hold">
                                          <p:stCondLst>
                                            <p:cond delay="0"/>
                                          </p:stCondLst>
                                        </p:cTn>
                                        <p:tgtEl>
                                          <p:spTgt spid="56323"/>
                                        </p:tgtEl>
                                        <p:attrNameLst>
                                          <p:attrName>style.visibility</p:attrName>
                                        </p:attrNameLst>
                                      </p:cBhvr>
                                      <p:to>
                                        <p:strVal val="visible"/>
                                      </p:to>
                                    </p:set>
                                    <p:anim calcmode="lin" valueType="num">
                                      <p:cBhvr>
                                        <p:cTn id="7" dur="500" fill="hold"/>
                                        <p:tgtEl>
                                          <p:spTgt spid="56323"/>
                                        </p:tgtEl>
                                        <p:attrNameLst>
                                          <p:attrName>ppt_w</p:attrName>
                                        </p:attrNameLst>
                                      </p:cBhvr>
                                      <p:tavLst>
                                        <p:tav tm="0">
                                          <p:val>
                                            <p:strVal val="2/3*#ppt_w"/>
                                          </p:val>
                                        </p:tav>
                                        <p:tav tm="100000">
                                          <p:val>
                                            <p:strVal val="#ppt_w"/>
                                          </p:val>
                                        </p:tav>
                                      </p:tavLst>
                                    </p:anim>
                                    <p:anim calcmode="lin" valueType="num">
                                      <p:cBhvr>
                                        <p:cTn id="8" dur="500" fill="hold"/>
                                        <p:tgtEl>
                                          <p:spTgt spid="56323"/>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56349"/>
                                        </p:tgtEl>
                                        <p:attrNameLst>
                                          <p:attrName>style.visibility</p:attrName>
                                        </p:attrNameLst>
                                      </p:cBhvr>
                                      <p:to>
                                        <p:strVal val="visible"/>
                                      </p:to>
                                    </p:set>
                                    <p:anim calcmode="lin" valueType="num">
                                      <p:cBhvr>
                                        <p:cTn id="12" dur="500" fill="hold"/>
                                        <p:tgtEl>
                                          <p:spTgt spid="56349"/>
                                        </p:tgtEl>
                                        <p:attrNameLst>
                                          <p:attrName>ppt_w</p:attrName>
                                        </p:attrNameLst>
                                      </p:cBhvr>
                                      <p:tavLst>
                                        <p:tav tm="0">
                                          <p:val>
                                            <p:fltVal val="0.000000"/>
                                          </p:val>
                                        </p:tav>
                                        <p:tav tm="100000">
                                          <p:val>
                                            <p:strVal val="#ppt_w"/>
                                          </p:val>
                                        </p:tav>
                                      </p:tavLst>
                                    </p:anim>
                                    <p:anim calcmode="lin" valueType="num">
                                      <p:cBhvr>
                                        <p:cTn id="13" dur="500" fill="hold"/>
                                        <p:tgtEl>
                                          <p:spTgt spid="563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拓展</a:t>
            </a:r>
            <a:endParaRPr lang="zh-CN" altLang="zh-CN"/>
          </a:p>
        </p:txBody>
      </p:sp>
      <p:sp>
        <p:nvSpPr>
          <p:cNvPr id="3" name="内容占位符 2"/>
          <p:cNvSpPr>
            <a:spLocks noGrp="1"/>
          </p:cNvSpPr>
          <p:nvPr>
            <p:ph idx="1"/>
          </p:nvPr>
        </p:nvSpPr>
        <p:spPr>
          <a:xfrm>
            <a:off x="448945" y="1483360"/>
            <a:ext cx="11339195" cy="4693920"/>
          </a:xfrm>
        </p:spPr>
        <p:txBody>
          <a:bodyPr/>
          <a:p>
            <a:r>
              <a:rPr lang="zh-CN" altLang="en-US"/>
              <a:t>形式逻辑：就是指一种非黑即白的思维逻辑，执于一个静态的立场，这个立场就是“我”，或以“我”或与我同构的个体的认知为第一性。如：对的就是对的，错的就是错的；有就是有，没有就是没有；爱就是爱，不爱就是不爱；我觉得你是好人，那么你处处都好；我觉得你不好，你处处都不顺眼；扶贫做的就是好事；他没送我生日礼物，说明他不够爱我；益虫是善的，害虫是恶的；敌人都该被消灭。</a:t>
            </a:r>
            <a:endParaRPr lang="zh-CN" altLang="en-US"/>
          </a:p>
          <a:p>
            <a:endParaRPr lang="zh-CN" altLang="en-US"/>
          </a:p>
          <a:p>
            <a:r>
              <a:rPr lang="zh-CN" altLang="en-US"/>
              <a:t>形而上学：孤立、静止、片面</a:t>
            </a:r>
            <a:endParaRPr lang="zh-CN" altLang="en-US"/>
          </a:p>
          <a:p>
            <a:r>
              <a:rPr lang="zh-CN" altLang="en-US"/>
              <a:t>辩证法：联系（系统性的联系）、发展、运动</a:t>
            </a:r>
            <a:endParaRPr lang="zh-CN" altLang="en-US"/>
          </a:p>
        </p:txBody>
      </p:sp>
    </p:spTree>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7368" name="Group 12"/>
          <p:cNvGrpSpPr/>
          <p:nvPr/>
        </p:nvGrpSpPr>
        <p:grpSpPr>
          <a:xfrm>
            <a:off x="7175500" y="1916113"/>
            <a:ext cx="2628900" cy="1225550"/>
            <a:chOff x="816" y="2304"/>
            <a:chExt cx="1440" cy="448"/>
          </a:xfrm>
        </p:grpSpPr>
        <p:sp>
          <p:nvSpPr>
            <p:cNvPr id="57369" name="Freeform 13"/>
            <p:cNvSpPr/>
            <p:nvPr/>
          </p:nvSpPr>
          <p:spPr>
            <a:xfrm>
              <a:off x="901" y="2562"/>
              <a:ext cx="1270" cy="190"/>
            </a:xfrm>
            <a:custGeom>
              <a:avLst/>
              <a:gdLst>
                <a:gd name="txL" fmla="*/ 0 w 1120"/>
                <a:gd name="txT" fmla="*/ 0 h 252"/>
                <a:gd name="txR" fmla="*/ 1120 w 1120"/>
                <a:gd name="txB" fmla="*/ 252 h 252"/>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rect l="txL" t="txT" r="txR" b="tx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2"/>
            </a:solidFill>
            <a:ln w="28575">
              <a:noFill/>
            </a:ln>
            <a:effectLst>
              <a:outerShdw dist="63500" dir="2212193" algn="ctr" rotWithShape="0">
                <a:schemeClr val="bg2">
                  <a:alpha val="50000"/>
                </a:schemeClr>
              </a:outerShdw>
            </a:effectLst>
          </p:spPr>
          <p:txBody>
            <a:bodyPr wrap="none" anchor="ctr"/>
            <a:p>
              <a:pPr eaLnBrk="1" fontAlgn="base" hangingPunct="1">
                <a:lnSpc>
                  <a:spcPct val="130000"/>
                </a:lnSpc>
              </a:pPr>
              <a:endParaRPr sz="2600" strike="noStrike" noProof="1" dirty="0">
                <a:solidFill>
                  <a:schemeClr val="tx1"/>
                </a:solidFill>
                <a:effectLst>
                  <a:outerShdw blurRad="38100" dist="38100" dir="2700000">
                    <a:srgbClr val="FFFFFF"/>
                  </a:outerShdw>
                </a:effectLst>
                <a:latin typeface="华文楷体" panose="02010600040101010101" pitchFamily="2" charset="-122"/>
                <a:ea typeface="华文楷体" panose="02010600040101010101" pitchFamily="2" charset="-122"/>
              </a:endParaRPr>
            </a:p>
          </p:txBody>
        </p:sp>
        <p:sp>
          <p:nvSpPr>
            <p:cNvPr id="57370" name="Rectangle 14"/>
            <p:cNvSpPr/>
            <p:nvPr/>
          </p:nvSpPr>
          <p:spPr>
            <a:xfrm>
              <a:off x="816" y="2304"/>
              <a:ext cx="1440" cy="393"/>
            </a:xfrm>
            <a:prstGeom prst="rect">
              <a:avLst/>
            </a:prstGeom>
            <a:gradFill rotWithShape="1">
              <a:gsLst>
                <a:gs pos="0">
                  <a:schemeClr val="accent2"/>
                </a:gs>
                <a:gs pos="100000">
                  <a:schemeClr val="accent2">
                    <a:gamma/>
                    <a:shade val="66667"/>
                    <a:invGamma/>
                  </a:schemeClr>
                </a:gs>
              </a:gsLst>
              <a:path path="shape">
                <a:fillToRect l="50000" t="50000" r="50000" b="50000"/>
              </a:path>
              <a:tileRect/>
            </a:gradFill>
            <a:ln w="28575" cap="flat" cmpd="sng">
              <a:solidFill>
                <a:schemeClr val="tx2"/>
              </a:solidFill>
              <a:prstDash val="solid"/>
              <a:miter/>
              <a:headEnd type="none" w="med" len="med"/>
              <a:tailEnd type="none" w="med" len="med"/>
            </a:ln>
            <a:effectLst>
              <a:outerShdw dist="63500" dir="2212193" algn="ctr" rotWithShape="0">
                <a:schemeClr val="bg2">
                  <a:alpha val="50000"/>
                </a:schemeClr>
              </a:outerShdw>
            </a:effectLst>
          </p:spPr>
          <p:txBody>
            <a:bodyPr wrap="none" anchor="ctr"/>
            <a:p>
              <a:pPr eaLnBrk="1" fontAlgn="base" hangingPunct="1">
                <a:lnSpc>
                  <a:spcPct val="130000"/>
                </a:lnSpc>
              </a:pPr>
              <a:endParaRPr sz="2600" strike="noStrike" noProof="1" dirty="0">
                <a:solidFill>
                  <a:schemeClr val="tx1"/>
                </a:solidFill>
                <a:effectLst>
                  <a:outerShdw blurRad="38100" dist="38100" dir="2700000">
                    <a:srgbClr val="FFFFFF"/>
                  </a:outerShdw>
                </a:effectLst>
                <a:latin typeface="华文楷体" panose="02010600040101010101" pitchFamily="2" charset="-122"/>
                <a:ea typeface="华文楷体" panose="02010600040101010101" pitchFamily="2" charset="-122"/>
              </a:endParaRPr>
            </a:p>
          </p:txBody>
        </p:sp>
      </p:grpSp>
      <p:grpSp>
        <p:nvGrpSpPr>
          <p:cNvPr id="57371" name="Group 12"/>
          <p:cNvGrpSpPr/>
          <p:nvPr/>
        </p:nvGrpSpPr>
        <p:grpSpPr>
          <a:xfrm>
            <a:off x="7175500" y="3141663"/>
            <a:ext cx="2628900" cy="1225550"/>
            <a:chOff x="816" y="2304"/>
            <a:chExt cx="1440" cy="448"/>
          </a:xfrm>
        </p:grpSpPr>
        <p:sp>
          <p:nvSpPr>
            <p:cNvPr id="57372" name="Freeform 13"/>
            <p:cNvSpPr/>
            <p:nvPr/>
          </p:nvSpPr>
          <p:spPr>
            <a:xfrm>
              <a:off x="901" y="2562"/>
              <a:ext cx="1270" cy="190"/>
            </a:xfrm>
            <a:custGeom>
              <a:avLst/>
              <a:gdLst>
                <a:gd name="txL" fmla="*/ 0 w 1120"/>
                <a:gd name="txT" fmla="*/ 0 h 252"/>
                <a:gd name="txR" fmla="*/ 1120 w 1120"/>
                <a:gd name="txB" fmla="*/ 252 h 252"/>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rect l="txL" t="txT" r="txR" b="tx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2"/>
            </a:solidFill>
            <a:ln w="28575">
              <a:noFill/>
            </a:ln>
            <a:effectLst>
              <a:outerShdw dist="63500" dir="2212193" algn="ctr" rotWithShape="0">
                <a:schemeClr val="bg2">
                  <a:alpha val="50000"/>
                </a:schemeClr>
              </a:outerShdw>
            </a:effectLst>
          </p:spPr>
          <p:txBody>
            <a:bodyPr wrap="none" anchor="ctr"/>
            <a:p>
              <a:pPr eaLnBrk="1" fontAlgn="base" hangingPunct="1">
                <a:lnSpc>
                  <a:spcPct val="130000"/>
                </a:lnSpc>
              </a:pPr>
              <a:endParaRPr sz="2600" strike="noStrike" noProof="1" dirty="0">
                <a:solidFill>
                  <a:schemeClr val="tx1"/>
                </a:solidFill>
                <a:effectLst>
                  <a:outerShdw blurRad="38100" dist="38100" dir="2700000">
                    <a:srgbClr val="FFFFFF"/>
                  </a:outerShdw>
                </a:effectLst>
                <a:latin typeface="华文楷体" panose="02010600040101010101" pitchFamily="2" charset="-122"/>
                <a:ea typeface="华文楷体" panose="02010600040101010101" pitchFamily="2" charset="-122"/>
              </a:endParaRPr>
            </a:p>
          </p:txBody>
        </p:sp>
        <p:sp>
          <p:nvSpPr>
            <p:cNvPr id="57373" name="Rectangle 14"/>
            <p:cNvSpPr/>
            <p:nvPr/>
          </p:nvSpPr>
          <p:spPr>
            <a:xfrm>
              <a:off x="816" y="2304"/>
              <a:ext cx="1440" cy="393"/>
            </a:xfrm>
            <a:prstGeom prst="rect">
              <a:avLst/>
            </a:prstGeom>
            <a:gradFill rotWithShape="1">
              <a:gsLst>
                <a:gs pos="0">
                  <a:schemeClr val="accent2"/>
                </a:gs>
                <a:gs pos="100000">
                  <a:schemeClr val="accent2">
                    <a:gamma/>
                    <a:shade val="66667"/>
                    <a:invGamma/>
                  </a:schemeClr>
                </a:gs>
              </a:gsLst>
              <a:path path="shape">
                <a:fillToRect l="50000" t="50000" r="50000" b="50000"/>
              </a:path>
              <a:tileRect/>
            </a:gradFill>
            <a:ln w="28575" cap="flat" cmpd="sng">
              <a:solidFill>
                <a:schemeClr val="tx2"/>
              </a:solidFill>
              <a:prstDash val="solid"/>
              <a:miter/>
              <a:headEnd type="none" w="med" len="med"/>
              <a:tailEnd type="none" w="med" len="med"/>
            </a:ln>
            <a:effectLst>
              <a:outerShdw dist="63500" dir="2212193" algn="ctr" rotWithShape="0">
                <a:schemeClr val="bg2">
                  <a:alpha val="50000"/>
                </a:schemeClr>
              </a:outerShdw>
            </a:effectLst>
          </p:spPr>
          <p:txBody>
            <a:bodyPr wrap="none" anchor="ctr"/>
            <a:p>
              <a:pPr eaLnBrk="1" fontAlgn="base" hangingPunct="1">
                <a:lnSpc>
                  <a:spcPct val="130000"/>
                </a:lnSpc>
              </a:pPr>
              <a:endParaRPr sz="2600" strike="noStrike" noProof="1" dirty="0">
                <a:solidFill>
                  <a:schemeClr val="tx1"/>
                </a:solidFill>
                <a:effectLst>
                  <a:outerShdw blurRad="38100" dist="38100" dir="2700000">
                    <a:srgbClr val="FFFFFF"/>
                  </a:outerShdw>
                </a:effectLst>
                <a:latin typeface="华文楷体" panose="02010600040101010101" pitchFamily="2" charset="-122"/>
                <a:ea typeface="华文楷体" panose="02010600040101010101" pitchFamily="2" charset="-122"/>
              </a:endParaRPr>
            </a:p>
          </p:txBody>
        </p:sp>
      </p:grpSp>
      <p:grpSp>
        <p:nvGrpSpPr>
          <p:cNvPr id="57374" name="Group 12"/>
          <p:cNvGrpSpPr/>
          <p:nvPr/>
        </p:nvGrpSpPr>
        <p:grpSpPr>
          <a:xfrm>
            <a:off x="7175500" y="4365625"/>
            <a:ext cx="2628900" cy="1225550"/>
            <a:chOff x="816" y="2304"/>
            <a:chExt cx="1440" cy="448"/>
          </a:xfrm>
        </p:grpSpPr>
        <p:sp>
          <p:nvSpPr>
            <p:cNvPr id="57375" name="Freeform 13"/>
            <p:cNvSpPr/>
            <p:nvPr/>
          </p:nvSpPr>
          <p:spPr>
            <a:xfrm>
              <a:off x="901" y="2562"/>
              <a:ext cx="1270" cy="190"/>
            </a:xfrm>
            <a:custGeom>
              <a:avLst/>
              <a:gdLst>
                <a:gd name="txL" fmla="*/ 0 w 1120"/>
                <a:gd name="txT" fmla="*/ 0 h 252"/>
                <a:gd name="txR" fmla="*/ 1120 w 1120"/>
                <a:gd name="txB" fmla="*/ 252 h 252"/>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rect l="txL" t="txT" r="txR" b="txB"/>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2"/>
            </a:solidFill>
            <a:ln w="28575">
              <a:noFill/>
            </a:ln>
            <a:effectLst>
              <a:outerShdw dist="63500" dir="2212193" algn="ctr" rotWithShape="0">
                <a:schemeClr val="bg2">
                  <a:alpha val="50000"/>
                </a:schemeClr>
              </a:outerShdw>
            </a:effectLst>
          </p:spPr>
          <p:txBody>
            <a:bodyPr wrap="none" anchor="ctr"/>
            <a:p>
              <a:pPr eaLnBrk="1" fontAlgn="base" hangingPunct="1">
                <a:lnSpc>
                  <a:spcPct val="130000"/>
                </a:lnSpc>
              </a:pPr>
              <a:endParaRPr sz="2600" strike="noStrike" noProof="1" dirty="0">
                <a:solidFill>
                  <a:schemeClr val="tx1"/>
                </a:solidFill>
                <a:effectLst>
                  <a:outerShdw blurRad="38100" dist="38100" dir="2700000">
                    <a:srgbClr val="FFFFFF"/>
                  </a:outerShdw>
                </a:effectLst>
                <a:latin typeface="华文楷体" panose="02010600040101010101" pitchFamily="2" charset="-122"/>
                <a:ea typeface="华文楷体" panose="02010600040101010101" pitchFamily="2" charset="-122"/>
              </a:endParaRPr>
            </a:p>
          </p:txBody>
        </p:sp>
        <p:sp>
          <p:nvSpPr>
            <p:cNvPr id="57376" name="Rectangle 14"/>
            <p:cNvSpPr/>
            <p:nvPr/>
          </p:nvSpPr>
          <p:spPr>
            <a:xfrm>
              <a:off x="816" y="2304"/>
              <a:ext cx="1440" cy="393"/>
            </a:xfrm>
            <a:prstGeom prst="rect">
              <a:avLst/>
            </a:prstGeom>
            <a:gradFill rotWithShape="1">
              <a:gsLst>
                <a:gs pos="0">
                  <a:schemeClr val="accent2"/>
                </a:gs>
                <a:gs pos="100000">
                  <a:schemeClr val="accent2">
                    <a:gamma/>
                    <a:shade val="66667"/>
                    <a:invGamma/>
                  </a:schemeClr>
                </a:gs>
              </a:gsLst>
              <a:path path="shape">
                <a:fillToRect l="50000" t="50000" r="50000" b="50000"/>
              </a:path>
              <a:tileRect/>
            </a:gradFill>
            <a:ln w="28575" cap="flat" cmpd="sng">
              <a:solidFill>
                <a:schemeClr val="tx2"/>
              </a:solidFill>
              <a:prstDash val="solid"/>
              <a:miter/>
              <a:headEnd type="none" w="med" len="med"/>
              <a:tailEnd type="none" w="med" len="med"/>
            </a:ln>
            <a:effectLst>
              <a:outerShdw dist="63500" dir="2212193" algn="ctr" rotWithShape="0">
                <a:schemeClr val="bg2">
                  <a:alpha val="50000"/>
                </a:schemeClr>
              </a:outerShdw>
            </a:effectLst>
          </p:spPr>
          <p:txBody>
            <a:bodyPr wrap="none" anchor="ctr"/>
            <a:p>
              <a:pPr eaLnBrk="1" fontAlgn="base" hangingPunct="1">
                <a:lnSpc>
                  <a:spcPct val="130000"/>
                </a:lnSpc>
              </a:pPr>
              <a:endParaRPr sz="2600" strike="noStrike" noProof="1" dirty="0">
                <a:solidFill>
                  <a:schemeClr val="tx1"/>
                </a:solidFill>
                <a:effectLst>
                  <a:outerShdw blurRad="38100" dist="38100" dir="2700000">
                    <a:srgbClr val="FFFFFF"/>
                  </a:outerShdw>
                </a:effectLst>
                <a:latin typeface="华文楷体" panose="02010600040101010101" pitchFamily="2" charset="-122"/>
                <a:ea typeface="华文楷体" panose="02010600040101010101" pitchFamily="2" charset="-122"/>
              </a:endParaRPr>
            </a:p>
          </p:txBody>
        </p:sp>
      </p:grpSp>
      <p:sp>
        <p:nvSpPr>
          <p:cNvPr id="57346" name="文本占位符 57345"/>
          <p:cNvSpPr>
            <a:spLocks noGrp="1"/>
          </p:cNvSpPr>
          <p:nvPr>
            <p:ph idx="1"/>
          </p:nvPr>
        </p:nvSpPr>
        <p:spPr>
          <a:xfrm>
            <a:off x="2133600" y="533400"/>
            <a:ext cx="7696200" cy="609600"/>
          </a:xfrm>
        </p:spPr>
        <p:txBody>
          <a:bodyPr/>
          <a:p>
            <a:pPr marL="812800" marR="0" indent="-812800" algn="l" defTabSz="914400" rtl="0" eaLnBrk="1" fontAlgn="base" latinLnBrk="0" hangingPunct="1">
              <a:lnSpc>
                <a:spcPct val="90000"/>
              </a:lnSpc>
              <a:spcBef>
                <a:spcPts val="1000"/>
              </a:spcBef>
              <a:spcAft>
                <a:spcPct val="0"/>
              </a:spcAft>
              <a:buClrTx/>
              <a:buSzTx/>
              <a:buFont typeface="Arial" panose="020B0604020202020204" pitchFamily="34" charset="0"/>
              <a:buNone/>
            </a:pPr>
            <a:r>
              <a:rPr kumimoji="0" lang="zh-CN" altLang="en-US" sz="2800" b="1" i="0" u="none" strike="noStrike" kern="1200" cap="none" spc="0" normalizeH="0" baseline="0" noProof="1" dirty="0">
                <a:solidFill>
                  <a:srgbClr val="006600"/>
                </a:solidFill>
                <a:effectLst>
                  <a:outerShdw blurRad="38100" dist="38100" dir="2700000">
                    <a:srgbClr val="C0C0C0"/>
                  </a:outerShdw>
                </a:effectLst>
                <a:latin typeface="+mn-lt"/>
                <a:ea typeface="华文新魏" panose="02010800040101010101" pitchFamily="2" charset="-122"/>
                <a:cs typeface="等线"/>
              </a:rPr>
              <a:t>二、对立统一规律是事物发展的根本规律</a:t>
            </a:r>
            <a:endParaRPr kumimoji="0" lang="zh-CN" altLang="en-US" sz="2800" b="0" i="0" u="none" strike="noStrike" kern="1200" cap="none" spc="0" normalizeH="0" baseline="0" noProof="1" dirty="0">
              <a:solidFill>
                <a:srgbClr val="006600"/>
              </a:solidFill>
              <a:latin typeface="+mn-lt"/>
              <a:ea typeface="+mn-ea"/>
              <a:cs typeface="等线"/>
            </a:endParaRPr>
          </a:p>
        </p:txBody>
      </p:sp>
      <p:sp>
        <p:nvSpPr>
          <p:cNvPr id="57347" name="文本框 57346"/>
          <p:cNvSpPr txBox="1"/>
          <p:nvPr/>
        </p:nvSpPr>
        <p:spPr>
          <a:xfrm>
            <a:off x="2209800" y="1339850"/>
            <a:ext cx="7543800" cy="568325"/>
          </a:xfrm>
          <a:prstGeom prst="rect">
            <a:avLst/>
          </a:prstGeom>
          <a:noFill/>
          <a:ln w="9525">
            <a:noFill/>
          </a:ln>
        </p:spPr>
        <p:txBody>
          <a:bodyPr>
            <a:spAutoFit/>
          </a:bodyPr>
          <a:p>
            <a:pPr marR="0" defTabSz="914400">
              <a:buClr>
                <a:srgbClr val="00FF99"/>
              </a:buClr>
              <a:buSzTx/>
              <a:buFont typeface="Wingdings" panose="05000000000000000000" pitchFamily="2" charset="2"/>
              <a:buChar char="q"/>
            </a:pPr>
            <a:r>
              <a:rPr kumimoji="0" lang="en-US" altLang="zh-CN" sz="3100" kern="1200" cap="none" spc="0" normalizeH="0" baseline="0" noProof="1" dirty="0">
                <a:solidFill>
                  <a:srgbClr val="003399"/>
                </a:solidFill>
                <a:latin typeface="华文隶书" panose="02010800040101010101" pitchFamily="2" charset="-122"/>
                <a:ea typeface="华文隶书" panose="02010800040101010101" pitchFamily="2" charset="-122"/>
                <a:cs typeface="+mn-cs"/>
              </a:rPr>
              <a:t>    </a:t>
            </a:r>
            <a:r>
              <a:rPr kumimoji="0" lang="zh-CN" altLang="en-US" sz="3100" kern="1200" cap="none" spc="0" normalizeH="0" baseline="0" noProof="1" dirty="0">
                <a:solidFill>
                  <a:srgbClr val="003399"/>
                </a:solidFill>
                <a:effectLst>
                  <a:outerShdw blurRad="38100" dist="38100" dir="2700000">
                    <a:srgbClr val="C0C0C0"/>
                  </a:outerShdw>
                </a:effectLst>
                <a:latin typeface="华文隶书" panose="02010800040101010101" pitchFamily="2" charset="-122"/>
                <a:ea typeface="华文隶书" panose="02010800040101010101" pitchFamily="2" charset="-122"/>
                <a:cs typeface="+mn-cs"/>
              </a:rPr>
              <a:t>唯物辩证法三大规律之间的内在逻辑</a:t>
            </a:r>
            <a:endParaRPr kumimoji="0" lang="zh-CN" altLang="en-US" sz="3100" kern="1200" cap="none" spc="0" normalizeH="0" baseline="0" noProof="1">
              <a:solidFill>
                <a:srgbClr val="003399"/>
              </a:solidFill>
              <a:effectLst>
                <a:outerShdw blurRad="38100" dist="38100" dir="2700000">
                  <a:srgbClr val="C0C0C0"/>
                </a:outerShdw>
              </a:effectLst>
              <a:latin typeface="华文隶书" panose="02010800040101010101" pitchFamily="2" charset="-122"/>
              <a:ea typeface="华文隶书" panose="02010800040101010101" pitchFamily="2" charset="-122"/>
              <a:cs typeface="+mn-cs"/>
            </a:endParaRPr>
          </a:p>
        </p:txBody>
      </p:sp>
      <p:sp>
        <p:nvSpPr>
          <p:cNvPr id="57348" name="流程图: 可选过程 57347"/>
          <p:cNvSpPr/>
          <p:nvPr/>
        </p:nvSpPr>
        <p:spPr>
          <a:xfrm>
            <a:off x="2209800" y="4572000"/>
            <a:ext cx="3200400" cy="609600"/>
          </a:xfrm>
          <a:prstGeom prst="flowChartAlternateProcess">
            <a:avLst/>
          </a:prstGeom>
          <a:solidFill>
            <a:schemeClr val="hlink"/>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57349" name="流程图: 可选过程 57348"/>
          <p:cNvSpPr/>
          <p:nvPr/>
        </p:nvSpPr>
        <p:spPr>
          <a:xfrm>
            <a:off x="2438400" y="3352800"/>
            <a:ext cx="2895600" cy="609600"/>
          </a:xfrm>
          <a:prstGeom prst="flowChartAlternateProcess">
            <a:avLst/>
          </a:prstGeom>
          <a:solidFill>
            <a:schemeClr val="hlink"/>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57350" name="文本框 57349"/>
          <p:cNvSpPr txBox="1"/>
          <p:nvPr/>
        </p:nvSpPr>
        <p:spPr>
          <a:xfrm>
            <a:off x="2590800" y="3352800"/>
            <a:ext cx="2667000" cy="584200"/>
          </a:xfrm>
          <a:prstGeom prst="rect">
            <a:avLst/>
          </a:prstGeom>
          <a:solidFill>
            <a:schemeClr val="hlink"/>
          </a:solidFill>
          <a:ln w="9525">
            <a:noFill/>
          </a:ln>
        </p:spPr>
        <p:txBody>
          <a:bodyPr>
            <a:spAutoFit/>
          </a:bodyPr>
          <a:p>
            <a:pPr marR="0" defTabSz="914400">
              <a:spcBef>
                <a:spcPct val="50000"/>
              </a:spcBef>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楷体_GB2312" pitchFamily="49" charset="-122"/>
                <a:cs typeface="+mn-cs"/>
              </a:rPr>
              <a:t>质量互变规律</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楷体_GB2312" pitchFamily="49" charset="-122"/>
              <a:cs typeface="+mn-cs"/>
            </a:endParaRPr>
          </a:p>
        </p:txBody>
      </p:sp>
      <p:sp>
        <p:nvSpPr>
          <p:cNvPr id="57351" name="任意多边形 57350"/>
          <p:cNvSpPr/>
          <p:nvPr/>
        </p:nvSpPr>
        <p:spPr>
          <a:xfrm>
            <a:off x="5486400" y="3505200"/>
            <a:ext cx="1447800" cy="4572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57352" name="流程图: 可选过程 57351"/>
          <p:cNvSpPr/>
          <p:nvPr/>
        </p:nvSpPr>
        <p:spPr>
          <a:xfrm>
            <a:off x="2514600" y="2133600"/>
            <a:ext cx="2743200" cy="685800"/>
          </a:xfrm>
          <a:prstGeom prst="flowChartAlternateProcess">
            <a:avLst/>
          </a:prstGeom>
          <a:solidFill>
            <a:schemeClr val="hlink"/>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57353" name="文本框 57352"/>
          <p:cNvSpPr txBox="1"/>
          <p:nvPr/>
        </p:nvSpPr>
        <p:spPr>
          <a:xfrm>
            <a:off x="2590800" y="2209800"/>
            <a:ext cx="2667000" cy="584200"/>
          </a:xfrm>
          <a:prstGeom prst="rect">
            <a:avLst/>
          </a:prstGeom>
          <a:solidFill>
            <a:schemeClr val="hlink"/>
          </a:solidFill>
          <a:ln w="9525">
            <a:noFill/>
          </a:ln>
        </p:spPr>
        <p:txBody>
          <a:bodyPr>
            <a:spAutoFit/>
          </a:bodyPr>
          <a:p>
            <a:pPr marR="0" defTabSz="914400">
              <a:spcBef>
                <a:spcPct val="50000"/>
              </a:spcBef>
              <a:buClrTx/>
              <a:buSzTx/>
              <a:buFontTx/>
            </a:pPr>
            <a:r>
              <a:rPr kumimoji="0" lang="zh-CN" altLang="en-US" sz="3200" kern="1200" cap="none" spc="0" normalizeH="0" baseline="0" noProof="1" dirty="0">
                <a:effectLst>
                  <a:outerShdw blurRad="38100" dist="38100" dir="2700000">
                    <a:srgbClr val="000000"/>
                  </a:outerShdw>
                </a:effectLst>
                <a:latin typeface="Times New Roman" panose="02020603050405020304" pitchFamily="18" charset="0"/>
                <a:ea typeface="楷体_GB2312" pitchFamily="49" charset="-122"/>
                <a:cs typeface="+mn-cs"/>
              </a:rPr>
              <a:t>对立统一规律</a:t>
            </a:r>
            <a:endParaRPr kumimoji="0" lang="zh-CN" altLang="en-US" sz="3200" kern="1200" cap="none" spc="0" normalizeH="0" baseline="0" noProof="1">
              <a:effectLst>
                <a:outerShdw blurRad="38100" dist="38100" dir="2700000">
                  <a:srgbClr val="000000"/>
                </a:outerShdw>
              </a:effectLst>
              <a:latin typeface="Times New Roman" panose="02020603050405020304" pitchFamily="18" charset="0"/>
              <a:ea typeface="楷体_GB2312" pitchFamily="49" charset="-122"/>
              <a:cs typeface="+mn-cs"/>
            </a:endParaRPr>
          </a:p>
        </p:txBody>
      </p:sp>
      <p:sp>
        <p:nvSpPr>
          <p:cNvPr id="57354" name="任意多边形 57353"/>
          <p:cNvSpPr/>
          <p:nvPr/>
        </p:nvSpPr>
        <p:spPr>
          <a:xfrm>
            <a:off x="5410200" y="2286000"/>
            <a:ext cx="1524000" cy="4572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57355" name="文本框 57354"/>
          <p:cNvSpPr txBox="1"/>
          <p:nvPr/>
        </p:nvSpPr>
        <p:spPr>
          <a:xfrm>
            <a:off x="2286000" y="4581525"/>
            <a:ext cx="3124200" cy="584200"/>
          </a:xfrm>
          <a:prstGeom prst="rect">
            <a:avLst/>
          </a:prstGeom>
          <a:noFill/>
          <a:ln w="9525">
            <a:noFill/>
          </a:ln>
          <a:effectLst>
            <a:outerShdw dist="35921" dir="2699999" algn="ctr" rotWithShape="0">
              <a:schemeClr val="tx1"/>
            </a:outerShdw>
          </a:effectLst>
        </p:spPr>
        <p:txBody>
          <a:bodyPr anchor="t">
            <a:spAutoFit/>
          </a:bodyPr>
          <a:p>
            <a:pPr>
              <a:spcBef>
                <a:spcPct val="50000"/>
              </a:spcBef>
            </a:pPr>
            <a:r>
              <a:rPr lang="zh-CN" altLang="en-US" sz="3200" dirty="0">
                <a:latin typeface="Times New Roman" panose="02020603050405020304" pitchFamily="18" charset="0"/>
                <a:ea typeface="楷体_GB2312" pitchFamily="49" charset="-122"/>
              </a:rPr>
              <a:t>否定之否定规律</a:t>
            </a:r>
            <a:endParaRPr lang="zh-CN" altLang="en-US" sz="3200">
              <a:latin typeface="Times New Roman" panose="02020603050405020304" pitchFamily="18" charset="0"/>
              <a:ea typeface="楷体_GB2312" pitchFamily="49" charset="-122"/>
            </a:endParaRPr>
          </a:p>
        </p:txBody>
      </p:sp>
      <p:sp>
        <p:nvSpPr>
          <p:cNvPr id="57356" name="任意多边形 57355"/>
          <p:cNvSpPr/>
          <p:nvPr/>
        </p:nvSpPr>
        <p:spPr>
          <a:xfrm>
            <a:off x="5486400" y="4648200"/>
            <a:ext cx="1447800" cy="4572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57357" name="矩形 57356"/>
          <p:cNvSpPr/>
          <p:nvPr/>
        </p:nvSpPr>
        <p:spPr>
          <a:xfrm>
            <a:off x="7391400" y="1905000"/>
            <a:ext cx="2362200" cy="1076325"/>
          </a:xfrm>
          <a:prstGeom prst="rect">
            <a:avLst/>
          </a:prstGeom>
          <a:noFill/>
          <a:ln w="28575">
            <a:noFill/>
          </a:ln>
        </p:spPr>
        <p:txBody>
          <a:bodyPr>
            <a:spAutoFit/>
          </a:bodyPr>
          <a:p>
            <a:pPr marL="0" marR="0" indent="0" algn="l" defTabSz="914400" rtl="0" eaLnBrk="1" fontAlgn="base" latinLnBrk="0" hangingPunct="1">
              <a:lnSpc>
                <a:spcPct val="100000"/>
              </a:lnSpc>
              <a:spcBef>
                <a:spcPct val="5000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事物发展的动力和源泉</a:t>
            </a:r>
            <a:endParaRPr kumimoji="0" lang="zh-CN" altLang="en-US" sz="3200" b="0" i="0" u="none" strike="noStrike" kern="120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endParaRPr>
          </a:p>
        </p:txBody>
      </p:sp>
      <p:sp>
        <p:nvSpPr>
          <p:cNvPr id="57358" name="矩形 57357"/>
          <p:cNvSpPr/>
          <p:nvPr/>
        </p:nvSpPr>
        <p:spPr>
          <a:xfrm>
            <a:off x="7391400" y="3124200"/>
            <a:ext cx="2362200" cy="1076325"/>
          </a:xfrm>
          <a:prstGeom prst="rect">
            <a:avLst/>
          </a:prstGeom>
          <a:noFill/>
          <a:ln w="28575">
            <a:noFill/>
          </a:ln>
        </p:spPr>
        <p:txBody>
          <a:bodyPr>
            <a:spAutoFit/>
          </a:bodyPr>
          <a:p>
            <a:pPr marL="0" marR="0" indent="0" algn="l" defTabSz="914400" rtl="0" eaLnBrk="1" fontAlgn="base" latinLnBrk="0" hangingPunct="1">
              <a:lnSpc>
                <a:spcPct val="100000"/>
              </a:lnSpc>
              <a:spcBef>
                <a:spcPct val="5000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事物发展的形式和状态</a:t>
            </a:r>
            <a:endParaRPr kumimoji="0" lang="zh-CN" altLang="en-US" sz="3200" b="0" i="0" u="none" strike="noStrike" kern="120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endParaRPr>
          </a:p>
        </p:txBody>
      </p:sp>
      <p:sp>
        <p:nvSpPr>
          <p:cNvPr id="57359" name="矩形 57358"/>
          <p:cNvSpPr/>
          <p:nvPr/>
        </p:nvSpPr>
        <p:spPr>
          <a:xfrm>
            <a:off x="7391400" y="4365625"/>
            <a:ext cx="2362200" cy="1076325"/>
          </a:xfrm>
          <a:prstGeom prst="rect">
            <a:avLst/>
          </a:prstGeom>
          <a:noFill/>
          <a:ln w="28575">
            <a:noFill/>
          </a:ln>
        </p:spPr>
        <p:txBody>
          <a:bodyPr>
            <a:spAutoFit/>
          </a:bodyPr>
          <a:p>
            <a:pPr marL="0" marR="0" indent="0" algn="l" defTabSz="914400" rtl="0" eaLnBrk="1" fontAlgn="base" latinLnBrk="0" hangingPunct="1">
              <a:lnSpc>
                <a:spcPct val="100000"/>
              </a:lnSpc>
              <a:spcBef>
                <a:spcPct val="5000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事物发展的方向和道路</a:t>
            </a:r>
            <a:endParaRPr kumimoji="0" lang="zh-CN" altLang="en-US" sz="3200" b="0" i="0" u="none" strike="noStrike" kern="120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endParaRPr>
          </a:p>
        </p:txBody>
      </p:sp>
      <p:sp>
        <p:nvSpPr>
          <p:cNvPr id="57360" name="矩形 57359"/>
          <p:cNvSpPr/>
          <p:nvPr/>
        </p:nvSpPr>
        <p:spPr>
          <a:xfrm>
            <a:off x="5562600" y="1828800"/>
            <a:ext cx="1092200" cy="522288"/>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28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Why?</a:t>
            </a:r>
            <a:endParaRPr kumimoji="0" lang="en-US" altLang="zh-CN" sz="28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57361" name="矩形 57360"/>
          <p:cNvSpPr/>
          <p:nvPr/>
        </p:nvSpPr>
        <p:spPr>
          <a:xfrm>
            <a:off x="5638800" y="2971800"/>
            <a:ext cx="1090613" cy="522288"/>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28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How?</a:t>
            </a:r>
            <a:endParaRPr kumimoji="0" lang="en-US" altLang="zh-CN" sz="28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57362" name="矩形 57361"/>
          <p:cNvSpPr/>
          <p:nvPr/>
        </p:nvSpPr>
        <p:spPr>
          <a:xfrm>
            <a:off x="5334000" y="4114800"/>
            <a:ext cx="1427163" cy="522288"/>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28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t>Where?</a:t>
            </a:r>
            <a:endParaRPr kumimoji="0" lang="en-US" altLang="zh-CN" sz="28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57363" name="文本框 57362"/>
          <p:cNvSpPr txBox="1"/>
          <p:nvPr/>
        </p:nvSpPr>
        <p:spPr>
          <a:xfrm>
            <a:off x="2057400" y="5729288"/>
            <a:ext cx="7620000" cy="522288"/>
          </a:xfrm>
          <a:prstGeom prst="rect">
            <a:avLst/>
          </a:prstGeom>
          <a:solidFill>
            <a:schemeClr val="bg1"/>
          </a:solidFill>
          <a:ln w="9525">
            <a:noFill/>
          </a:ln>
        </p:spPr>
        <p:txBody>
          <a:bodyPr>
            <a:spAutoFit/>
          </a:bodyPr>
          <a:p>
            <a:pPr marR="0" defTabSz="914400">
              <a:buClr>
                <a:srgbClr val="00FF99"/>
              </a:buClr>
              <a:buSzTx/>
              <a:buFont typeface="Wingdings" panose="05000000000000000000" pitchFamily="2" charset="2"/>
              <a:buChar char="q"/>
            </a:pPr>
            <a:r>
              <a:rPr kumimoji="0" lang="en-US" altLang="zh-CN" sz="2600" kern="1200" cap="none" spc="0" normalizeH="0" baseline="0" noProof="1" dirty="0">
                <a:solidFill>
                  <a:schemeClr val="tx2"/>
                </a:solidFill>
                <a:latin typeface="楷体_GB2312" pitchFamily="49" charset="-122"/>
                <a:ea typeface="楷体_GB2312" pitchFamily="49" charset="-122"/>
                <a:cs typeface="+mn-cs"/>
              </a:rPr>
              <a:t>    </a:t>
            </a:r>
            <a:r>
              <a:rPr kumimoji="0" lang="zh-CN" altLang="en-US" sz="2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对立统一规律是唯物辩证法的实质和核心</a:t>
            </a:r>
            <a:endParaRPr kumimoji="0" lang="zh-CN" altLang="en-US" sz="2800" kern="1200" cap="none" spc="0" normalizeH="0" baseline="0" noProof="1">
              <a:effectLst>
                <a:outerShdw blurRad="38100" dist="38100" dir="2700000">
                  <a:srgbClr val="C0C0C0"/>
                </a:outerShdw>
              </a:effectLst>
              <a:latin typeface="楷体_GB2312" pitchFamily="49" charset="-122"/>
              <a:ea typeface="楷体_GB2312" pitchFamily="49" charset="-122"/>
              <a:cs typeface="+mn-cs"/>
            </a:endParaRPr>
          </a:p>
        </p:txBody>
      </p:sp>
      <p:grpSp>
        <p:nvGrpSpPr>
          <p:cNvPr id="57365" name="组合 57364"/>
          <p:cNvGrpSpPr/>
          <p:nvPr/>
        </p:nvGrpSpPr>
        <p:grpSpPr>
          <a:xfrm>
            <a:off x="1524000" y="1125538"/>
            <a:ext cx="9144000" cy="519112"/>
            <a:chOff x="0" y="816"/>
            <a:chExt cx="5760" cy="372"/>
          </a:xfrm>
        </p:grpSpPr>
        <p:pic>
          <p:nvPicPr>
            <p:cNvPr id="96285" name="图片 57365"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96286" name="图片 57366"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57347"/>
                                        </p:tgtEl>
                                        <p:attrNameLst>
                                          <p:attrName>style.visibility</p:attrName>
                                        </p:attrNameLst>
                                      </p:cBhvr>
                                      <p:to>
                                        <p:strVal val="visible"/>
                                      </p:to>
                                    </p:set>
                                    <p:anim calcmode="lin" valueType="num">
                                      <p:cBhvr>
                                        <p:cTn id="7" dur="500" fill="hold"/>
                                        <p:tgtEl>
                                          <p:spTgt spid="57347"/>
                                        </p:tgtEl>
                                        <p:attrNameLst>
                                          <p:attrName>ppt_x</p:attrName>
                                        </p:attrNameLst>
                                      </p:cBhvr>
                                      <p:tavLst>
                                        <p:tav tm="0">
                                          <p:val>
                                            <p:strVal val="#ppt_x-#ppt_w/2"/>
                                          </p:val>
                                        </p:tav>
                                        <p:tav tm="100000">
                                          <p:val>
                                            <p:strVal val="#ppt_x"/>
                                          </p:val>
                                        </p:tav>
                                      </p:tavLst>
                                    </p:anim>
                                    <p:anim calcmode="lin" valueType="num">
                                      <p:cBhvr>
                                        <p:cTn id="8" dur="500" fill="hold"/>
                                        <p:tgtEl>
                                          <p:spTgt spid="57347"/>
                                        </p:tgtEl>
                                        <p:attrNameLst>
                                          <p:attrName>ppt_y</p:attrName>
                                        </p:attrNameLst>
                                      </p:cBhvr>
                                      <p:tavLst>
                                        <p:tav tm="0">
                                          <p:val>
                                            <p:strVal val="#ppt_y"/>
                                          </p:val>
                                        </p:tav>
                                        <p:tav tm="100000">
                                          <p:val>
                                            <p:strVal val="#ppt_y"/>
                                          </p:val>
                                        </p:tav>
                                      </p:tavLst>
                                    </p:anim>
                                    <p:anim calcmode="lin" valueType="num">
                                      <p:cBhvr>
                                        <p:cTn id="9" dur="500" fill="hold"/>
                                        <p:tgtEl>
                                          <p:spTgt spid="57347"/>
                                        </p:tgtEl>
                                        <p:attrNameLst>
                                          <p:attrName>ppt_w</p:attrName>
                                        </p:attrNameLst>
                                      </p:cBhvr>
                                      <p:tavLst>
                                        <p:tav tm="0">
                                          <p:val>
                                            <p:fltVal val="0.000000"/>
                                          </p:val>
                                        </p:tav>
                                        <p:tav tm="100000">
                                          <p:val>
                                            <p:strVal val="#ppt_w"/>
                                          </p:val>
                                        </p:tav>
                                      </p:tavLst>
                                    </p:anim>
                                    <p:anim calcmode="lin" valueType="num">
                                      <p:cBhvr>
                                        <p:cTn id="10" dur="500" fill="hold"/>
                                        <p:tgtEl>
                                          <p:spTgt spid="5734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2" presetClass="entr" presetSubtype="8" fill="hold" nodeType="afterEffect">
                                  <p:stCondLst>
                                    <p:cond delay="0"/>
                                  </p:stCondLst>
                                  <p:childTnLst>
                                    <p:set>
                                      <p:cBhvr>
                                        <p:cTn id="13" dur="1" fill="hold">
                                          <p:stCondLst>
                                            <p:cond delay="0"/>
                                          </p:stCondLst>
                                        </p:cTn>
                                        <p:tgtEl>
                                          <p:spTgt spid="57352"/>
                                        </p:tgtEl>
                                        <p:attrNameLst>
                                          <p:attrName>style.visibility</p:attrName>
                                        </p:attrNameLst>
                                      </p:cBhvr>
                                      <p:to>
                                        <p:strVal val="visible"/>
                                      </p:to>
                                    </p:set>
                                    <p:animEffect transition="in" filter="slide(fromLeft)">
                                      <p:cBhvr>
                                        <p:cTn id="14" dur="500"/>
                                        <p:tgtEl>
                                          <p:spTgt spid="57352"/>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57353"/>
                                        </p:tgtEl>
                                        <p:attrNameLst>
                                          <p:attrName>style.visibility</p:attrName>
                                        </p:attrNameLst>
                                      </p:cBhvr>
                                      <p:to>
                                        <p:strVal val="visible"/>
                                      </p:to>
                                    </p:set>
                                    <p:animEffect transition="in" filter="slide(fromLeft)">
                                      <p:cBhvr>
                                        <p:cTn id="18" dur="500"/>
                                        <p:tgtEl>
                                          <p:spTgt spid="57353"/>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7354"/>
                                        </p:tgtEl>
                                        <p:attrNameLst>
                                          <p:attrName>style.visibility</p:attrName>
                                        </p:attrNameLst>
                                      </p:cBhvr>
                                      <p:to>
                                        <p:strVal val="visible"/>
                                      </p:to>
                                    </p:set>
                                    <p:animEffect transition="in" filter="wipe(left)">
                                      <p:cBhvr>
                                        <p:cTn id="22" dur="500"/>
                                        <p:tgtEl>
                                          <p:spTgt spid="57354"/>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57360"/>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57368"/>
                                        </p:tgtEl>
                                        <p:attrNameLst>
                                          <p:attrName>style.visibility</p:attrName>
                                        </p:attrNameLst>
                                      </p:cBhvr>
                                      <p:to>
                                        <p:strVal val="visible"/>
                                      </p:to>
                                    </p:set>
                                    <p:animEffect transition="in" filter="wipe(left)">
                                      <p:cBhvr>
                                        <p:cTn id="29" dur="500"/>
                                        <p:tgtEl>
                                          <p:spTgt spid="57368"/>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57357"/>
                                        </p:tgtEl>
                                        <p:attrNameLst>
                                          <p:attrName>style.visibility</p:attrName>
                                        </p:attrNameLst>
                                      </p:cBhvr>
                                      <p:to>
                                        <p:strVal val="visible"/>
                                      </p:to>
                                    </p:set>
                                    <p:animEffect transition="in" filter="wipe(left)">
                                      <p:cBhvr>
                                        <p:cTn id="33" dur="500"/>
                                        <p:tgtEl>
                                          <p:spTgt spid="57357"/>
                                        </p:tgtEl>
                                      </p:cBhvr>
                                    </p:animEffect>
                                  </p:childTnLst>
                                </p:cTn>
                              </p:par>
                            </p:childTnLst>
                          </p:cTn>
                        </p:par>
                        <p:par>
                          <p:cTn id="34" fill="hold">
                            <p:stCondLst>
                              <p:cond delay="3000"/>
                            </p:stCondLst>
                            <p:childTnLst>
                              <p:par>
                                <p:cTn id="35" presetID="12" presetClass="entr" presetSubtype="8" fill="hold" nodeType="afterEffect">
                                  <p:stCondLst>
                                    <p:cond delay="0"/>
                                  </p:stCondLst>
                                  <p:childTnLst>
                                    <p:set>
                                      <p:cBhvr>
                                        <p:cTn id="36" dur="1" fill="hold">
                                          <p:stCondLst>
                                            <p:cond delay="0"/>
                                          </p:stCondLst>
                                        </p:cTn>
                                        <p:tgtEl>
                                          <p:spTgt spid="57349"/>
                                        </p:tgtEl>
                                        <p:attrNameLst>
                                          <p:attrName>style.visibility</p:attrName>
                                        </p:attrNameLst>
                                      </p:cBhvr>
                                      <p:to>
                                        <p:strVal val="visible"/>
                                      </p:to>
                                    </p:set>
                                    <p:animEffect transition="in" filter="slide(fromLeft)">
                                      <p:cBhvr>
                                        <p:cTn id="37" dur="500"/>
                                        <p:tgtEl>
                                          <p:spTgt spid="57349"/>
                                        </p:tgtEl>
                                      </p:cBhvr>
                                    </p:animEffect>
                                  </p:childTnLst>
                                </p:cTn>
                              </p:par>
                            </p:childTnLst>
                          </p:cTn>
                        </p:par>
                        <p:par>
                          <p:cTn id="38" fill="hold">
                            <p:stCondLst>
                              <p:cond delay="3500"/>
                            </p:stCondLst>
                            <p:childTnLst>
                              <p:par>
                                <p:cTn id="39" presetID="12" presetClass="entr" presetSubtype="8" fill="hold" grpId="0" nodeType="afterEffect">
                                  <p:stCondLst>
                                    <p:cond delay="0"/>
                                  </p:stCondLst>
                                  <p:childTnLst>
                                    <p:set>
                                      <p:cBhvr>
                                        <p:cTn id="40" dur="1" fill="hold">
                                          <p:stCondLst>
                                            <p:cond delay="0"/>
                                          </p:stCondLst>
                                        </p:cTn>
                                        <p:tgtEl>
                                          <p:spTgt spid="57350"/>
                                        </p:tgtEl>
                                        <p:attrNameLst>
                                          <p:attrName>style.visibility</p:attrName>
                                        </p:attrNameLst>
                                      </p:cBhvr>
                                      <p:to>
                                        <p:strVal val="visible"/>
                                      </p:to>
                                    </p:set>
                                    <p:animEffect transition="in" filter="slide(fromLeft)">
                                      <p:cBhvr>
                                        <p:cTn id="41" dur="500"/>
                                        <p:tgtEl>
                                          <p:spTgt spid="57350"/>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57351"/>
                                        </p:tgtEl>
                                        <p:attrNameLst>
                                          <p:attrName>style.visibility</p:attrName>
                                        </p:attrNameLst>
                                      </p:cBhvr>
                                      <p:to>
                                        <p:strVal val="visible"/>
                                      </p:to>
                                    </p:set>
                                    <p:animEffect transition="in" filter="wipe(left)">
                                      <p:cBhvr>
                                        <p:cTn id="45" dur="500"/>
                                        <p:tgtEl>
                                          <p:spTgt spid="57351"/>
                                        </p:tgtEl>
                                      </p:cBhvr>
                                    </p:animEffect>
                                  </p:childTnLst>
                                </p:cTn>
                              </p:par>
                            </p:childTnLst>
                          </p:cTn>
                        </p:par>
                        <p:par>
                          <p:cTn id="46" fill="hold">
                            <p:stCondLst>
                              <p:cond delay="4500"/>
                            </p:stCondLst>
                            <p:childTnLst>
                              <p:par>
                                <p:cTn id="47" presetID="1" presetClass="entr" presetSubtype="0" fill="hold" grpId="0" nodeType="afterEffect">
                                  <p:stCondLst>
                                    <p:cond delay="0"/>
                                  </p:stCondLst>
                                  <p:childTnLst>
                                    <p:set>
                                      <p:cBhvr>
                                        <p:cTn id="48" dur="1" fill="hold">
                                          <p:stCondLst>
                                            <p:cond delay="0"/>
                                          </p:stCondLst>
                                        </p:cTn>
                                        <p:tgtEl>
                                          <p:spTgt spid="57361"/>
                                        </p:tgtEl>
                                        <p:attrNameLst>
                                          <p:attrName>style.visibility</p:attrName>
                                        </p:attrNameLst>
                                      </p:cBhvr>
                                      <p:to>
                                        <p:strVal val="visible"/>
                                      </p:to>
                                    </p:set>
                                  </p:childTnLst>
                                </p:cTn>
                              </p:par>
                            </p:childTnLst>
                          </p:cTn>
                        </p:par>
                        <p:par>
                          <p:cTn id="49" fill="hold">
                            <p:stCondLst>
                              <p:cond delay="4500"/>
                            </p:stCondLst>
                            <p:childTnLst>
                              <p:par>
                                <p:cTn id="50" presetID="22" presetClass="entr" presetSubtype="8" fill="hold" nodeType="afterEffect">
                                  <p:stCondLst>
                                    <p:cond delay="0"/>
                                  </p:stCondLst>
                                  <p:childTnLst>
                                    <p:set>
                                      <p:cBhvr>
                                        <p:cTn id="51" dur="1" fill="hold">
                                          <p:stCondLst>
                                            <p:cond delay="0"/>
                                          </p:stCondLst>
                                        </p:cTn>
                                        <p:tgtEl>
                                          <p:spTgt spid="57371"/>
                                        </p:tgtEl>
                                        <p:attrNameLst>
                                          <p:attrName>style.visibility</p:attrName>
                                        </p:attrNameLst>
                                      </p:cBhvr>
                                      <p:to>
                                        <p:strVal val="visible"/>
                                      </p:to>
                                    </p:set>
                                    <p:animEffect transition="in" filter="wipe(left)">
                                      <p:cBhvr>
                                        <p:cTn id="52" dur="500"/>
                                        <p:tgtEl>
                                          <p:spTgt spid="57371"/>
                                        </p:tgtEl>
                                      </p:cBhvr>
                                    </p:animEffect>
                                  </p:childTnLst>
                                </p:cTn>
                              </p:par>
                            </p:childTnLst>
                          </p:cTn>
                        </p:par>
                        <p:par>
                          <p:cTn id="53" fill="hold">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57358"/>
                                        </p:tgtEl>
                                        <p:attrNameLst>
                                          <p:attrName>style.visibility</p:attrName>
                                        </p:attrNameLst>
                                      </p:cBhvr>
                                      <p:to>
                                        <p:strVal val="visible"/>
                                      </p:to>
                                    </p:set>
                                    <p:animEffect transition="in" filter="wipe(left)">
                                      <p:cBhvr>
                                        <p:cTn id="56" dur="500"/>
                                        <p:tgtEl>
                                          <p:spTgt spid="57358"/>
                                        </p:tgtEl>
                                      </p:cBhvr>
                                    </p:animEffect>
                                  </p:childTnLst>
                                </p:cTn>
                              </p:par>
                            </p:childTnLst>
                          </p:cTn>
                        </p:par>
                        <p:par>
                          <p:cTn id="57" fill="hold">
                            <p:stCondLst>
                              <p:cond delay="5500"/>
                            </p:stCondLst>
                            <p:childTnLst>
                              <p:par>
                                <p:cTn id="58" presetID="12" presetClass="entr" presetSubtype="8" fill="hold" nodeType="afterEffect">
                                  <p:stCondLst>
                                    <p:cond delay="0"/>
                                  </p:stCondLst>
                                  <p:childTnLst>
                                    <p:set>
                                      <p:cBhvr>
                                        <p:cTn id="59" dur="1" fill="hold">
                                          <p:stCondLst>
                                            <p:cond delay="0"/>
                                          </p:stCondLst>
                                        </p:cTn>
                                        <p:tgtEl>
                                          <p:spTgt spid="57348"/>
                                        </p:tgtEl>
                                        <p:attrNameLst>
                                          <p:attrName>style.visibility</p:attrName>
                                        </p:attrNameLst>
                                      </p:cBhvr>
                                      <p:to>
                                        <p:strVal val="visible"/>
                                      </p:to>
                                    </p:set>
                                    <p:animEffect transition="in" filter="slide(fromLeft)">
                                      <p:cBhvr>
                                        <p:cTn id="60" dur="500"/>
                                        <p:tgtEl>
                                          <p:spTgt spid="57348"/>
                                        </p:tgtEl>
                                      </p:cBhvr>
                                    </p:animEffect>
                                  </p:childTnLst>
                                </p:cTn>
                              </p:par>
                            </p:childTnLst>
                          </p:cTn>
                        </p:par>
                        <p:par>
                          <p:cTn id="61" fill="hold">
                            <p:stCondLst>
                              <p:cond delay="6000"/>
                            </p:stCondLst>
                            <p:childTnLst>
                              <p:par>
                                <p:cTn id="62" presetID="12" presetClass="entr" presetSubtype="8" fill="hold" grpId="0" nodeType="afterEffect">
                                  <p:stCondLst>
                                    <p:cond delay="0"/>
                                  </p:stCondLst>
                                  <p:childTnLst>
                                    <p:set>
                                      <p:cBhvr>
                                        <p:cTn id="63" dur="1" fill="hold">
                                          <p:stCondLst>
                                            <p:cond delay="0"/>
                                          </p:stCondLst>
                                        </p:cTn>
                                        <p:tgtEl>
                                          <p:spTgt spid="57355"/>
                                        </p:tgtEl>
                                        <p:attrNameLst>
                                          <p:attrName>style.visibility</p:attrName>
                                        </p:attrNameLst>
                                      </p:cBhvr>
                                      <p:to>
                                        <p:strVal val="visible"/>
                                      </p:to>
                                    </p:set>
                                    <p:animEffect transition="in" filter="slide(fromLeft)">
                                      <p:cBhvr>
                                        <p:cTn id="64" dur="500"/>
                                        <p:tgtEl>
                                          <p:spTgt spid="57355"/>
                                        </p:tgtEl>
                                      </p:cBhvr>
                                    </p:animEffect>
                                  </p:childTnLst>
                                </p:cTn>
                              </p:par>
                            </p:childTnLst>
                          </p:cTn>
                        </p:par>
                        <p:par>
                          <p:cTn id="65" fill="hold">
                            <p:stCondLst>
                              <p:cond delay="6500"/>
                            </p:stCondLst>
                            <p:childTnLst>
                              <p:par>
                                <p:cTn id="66" presetID="22" presetClass="entr" presetSubtype="8" fill="hold" nodeType="afterEffect">
                                  <p:stCondLst>
                                    <p:cond delay="0"/>
                                  </p:stCondLst>
                                  <p:childTnLst>
                                    <p:set>
                                      <p:cBhvr>
                                        <p:cTn id="67" dur="1" fill="hold">
                                          <p:stCondLst>
                                            <p:cond delay="0"/>
                                          </p:stCondLst>
                                        </p:cTn>
                                        <p:tgtEl>
                                          <p:spTgt spid="57356"/>
                                        </p:tgtEl>
                                        <p:attrNameLst>
                                          <p:attrName>style.visibility</p:attrName>
                                        </p:attrNameLst>
                                      </p:cBhvr>
                                      <p:to>
                                        <p:strVal val="visible"/>
                                      </p:to>
                                    </p:set>
                                    <p:animEffect transition="in" filter="wipe(left)">
                                      <p:cBhvr>
                                        <p:cTn id="68" dur="500"/>
                                        <p:tgtEl>
                                          <p:spTgt spid="57356"/>
                                        </p:tgtEl>
                                      </p:cBhvr>
                                    </p:animEffect>
                                  </p:childTnLst>
                                </p:cTn>
                              </p:par>
                            </p:childTnLst>
                          </p:cTn>
                        </p:par>
                        <p:par>
                          <p:cTn id="69" fill="hold">
                            <p:stCondLst>
                              <p:cond delay="7000"/>
                            </p:stCondLst>
                            <p:childTnLst>
                              <p:par>
                                <p:cTn id="70" presetID="1" presetClass="entr" presetSubtype="0" fill="hold" grpId="0" nodeType="afterEffect">
                                  <p:stCondLst>
                                    <p:cond delay="0"/>
                                  </p:stCondLst>
                                  <p:childTnLst>
                                    <p:set>
                                      <p:cBhvr>
                                        <p:cTn id="71" dur="1" fill="hold">
                                          <p:stCondLst>
                                            <p:cond delay="0"/>
                                          </p:stCondLst>
                                        </p:cTn>
                                        <p:tgtEl>
                                          <p:spTgt spid="57362"/>
                                        </p:tgtEl>
                                        <p:attrNameLst>
                                          <p:attrName>style.visibility</p:attrName>
                                        </p:attrNameLst>
                                      </p:cBhvr>
                                      <p:to>
                                        <p:strVal val="visible"/>
                                      </p:to>
                                    </p:set>
                                  </p:childTnLst>
                                </p:cTn>
                              </p:par>
                            </p:childTnLst>
                          </p:cTn>
                        </p:par>
                        <p:par>
                          <p:cTn id="72" fill="hold">
                            <p:stCondLst>
                              <p:cond delay="7000"/>
                            </p:stCondLst>
                            <p:childTnLst>
                              <p:par>
                                <p:cTn id="73" presetID="22" presetClass="entr" presetSubtype="8" fill="hold" nodeType="afterEffect">
                                  <p:stCondLst>
                                    <p:cond delay="0"/>
                                  </p:stCondLst>
                                  <p:childTnLst>
                                    <p:set>
                                      <p:cBhvr>
                                        <p:cTn id="74" dur="1" fill="hold">
                                          <p:stCondLst>
                                            <p:cond delay="0"/>
                                          </p:stCondLst>
                                        </p:cTn>
                                        <p:tgtEl>
                                          <p:spTgt spid="57374"/>
                                        </p:tgtEl>
                                        <p:attrNameLst>
                                          <p:attrName>style.visibility</p:attrName>
                                        </p:attrNameLst>
                                      </p:cBhvr>
                                      <p:to>
                                        <p:strVal val="visible"/>
                                      </p:to>
                                    </p:set>
                                    <p:animEffect transition="in" filter="wipe(left)">
                                      <p:cBhvr>
                                        <p:cTn id="75" dur="500"/>
                                        <p:tgtEl>
                                          <p:spTgt spid="57374"/>
                                        </p:tgtEl>
                                      </p:cBhvr>
                                    </p:animEffect>
                                  </p:childTnLst>
                                </p:cTn>
                              </p:par>
                            </p:childTnLst>
                          </p:cTn>
                        </p:par>
                        <p:par>
                          <p:cTn id="76" fill="hold">
                            <p:stCondLst>
                              <p:cond delay="7500"/>
                            </p:stCondLst>
                            <p:childTnLst>
                              <p:par>
                                <p:cTn id="77" presetID="22" presetClass="entr" presetSubtype="8" fill="hold" grpId="0" nodeType="afterEffect">
                                  <p:stCondLst>
                                    <p:cond delay="0"/>
                                  </p:stCondLst>
                                  <p:childTnLst>
                                    <p:set>
                                      <p:cBhvr>
                                        <p:cTn id="78" dur="1" fill="hold">
                                          <p:stCondLst>
                                            <p:cond delay="0"/>
                                          </p:stCondLst>
                                        </p:cTn>
                                        <p:tgtEl>
                                          <p:spTgt spid="57359"/>
                                        </p:tgtEl>
                                        <p:attrNameLst>
                                          <p:attrName>style.visibility</p:attrName>
                                        </p:attrNameLst>
                                      </p:cBhvr>
                                      <p:to>
                                        <p:strVal val="visible"/>
                                      </p:to>
                                    </p:set>
                                    <p:animEffect transition="in" filter="wipe(left)">
                                      <p:cBhvr>
                                        <p:cTn id="79" dur="500"/>
                                        <p:tgtEl>
                                          <p:spTgt spid="57359"/>
                                        </p:tgtEl>
                                      </p:cBhvr>
                                    </p:animEffect>
                                  </p:childTnLst>
                                </p:cTn>
                              </p:par>
                            </p:childTnLst>
                          </p:cTn>
                        </p:par>
                        <p:par>
                          <p:cTn id="80" fill="hold">
                            <p:stCondLst>
                              <p:cond delay="8000"/>
                            </p:stCondLst>
                            <p:childTnLst>
                              <p:par>
                                <p:cTn id="81" presetID="17" presetClass="entr" presetSubtype="8" fill="hold" grpId="0" nodeType="afterEffect">
                                  <p:stCondLst>
                                    <p:cond delay="0"/>
                                  </p:stCondLst>
                                  <p:childTnLst>
                                    <p:set>
                                      <p:cBhvr>
                                        <p:cTn id="82" dur="1" fill="hold">
                                          <p:stCondLst>
                                            <p:cond delay="0"/>
                                          </p:stCondLst>
                                        </p:cTn>
                                        <p:tgtEl>
                                          <p:spTgt spid="57363"/>
                                        </p:tgtEl>
                                        <p:attrNameLst>
                                          <p:attrName>style.visibility</p:attrName>
                                        </p:attrNameLst>
                                      </p:cBhvr>
                                      <p:to>
                                        <p:strVal val="visible"/>
                                      </p:to>
                                    </p:set>
                                    <p:anim calcmode="lin" valueType="num">
                                      <p:cBhvr>
                                        <p:cTn id="83" dur="500" fill="hold"/>
                                        <p:tgtEl>
                                          <p:spTgt spid="57363"/>
                                        </p:tgtEl>
                                        <p:attrNameLst>
                                          <p:attrName>ppt_x</p:attrName>
                                        </p:attrNameLst>
                                      </p:cBhvr>
                                      <p:tavLst>
                                        <p:tav tm="0">
                                          <p:val>
                                            <p:strVal val="#ppt_x-#ppt_w/2"/>
                                          </p:val>
                                        </p:tav>
                                        <p:tav tm="100000">
                                          <p:val>
                                            <p:strVal val="#ppt_x"/>
                                          </p:val>
                                        </p:tav>
                                      </p:tavLst>
                                    </p:anim>
                                    <p:anim calcmode="lin" valueType="num">
                                      <p:cBhvr>
                                        <p:cTn id="84" dur="500" fill="hold"/>
                                        <p:tgtEl>
                                          <p:spTgt spid="57363"/>
                                        </p:tgtEl>
                                        <p:attrNameLst>
                                          <p:attrName>ppt_y</p:attrName>
                                        </p:attrNameLst>
                                      </p:cBhvr>
                                      <p:tavLst>
                                        <p:tav tm="0">
                                          <p:val>
                                            <p:strVal val="#ppt_y"/>
                                          </p:val>
                                        </p:tav>
                                        <p:tav tm="100000">
                                          <p:val>
                                            <p:strVal val="#ppt_y"/>
                                          </p:val>
                                        </p:tav>
                                      </p:tavLst>
                                    </p:anim>
                                    <p:anim calcmode="lin" valueType="num">
                                      <p:cBhvr>
                                        <p:cTn id="85" dur="500" fill="hold"/>
                                        <p:tgtEl>
                                          <p:spTgt spid="57363"/>
                                        </p:tgtEl>
                                        <p:attrNameLst>
                                          <p:attrName>ppt_w</p:attrName>
                                        </p:attrNameLst>
                                      </p:cBhvr>
                                      <p:tavLst>
                                        <p:tav tm="0">
                                          <p:val>
                                            <p:fltVal val="0.000000"/>
                                          </p:val>
                                        </p:tav>
                                        <p:tav tm="100000">
                                          <p:val>
                                            <p:strVal val="#ppt_w"/>
                                          </p:val>
                                        </p:tav>
                                      </p:tavLst>
                                    </p:anim>
                                    <p:anim calcmode="lin" valueType="num">
                                      <p:cBhvr>
                                        <p:cTn id="86" dur="500" fill="hold"/>
                                        <p:tgtEl>
                                          <p:spTgt spid="57363"/>
                                        </p:tgtEl>
                                        <p:attrNameLst>
                                          <p:attrName>ppt_h</p:attrName>
                                        </p:attrNameLst>
                                      </p:cBhvr>
                                      <p:tavLst>
                                        <p:tav tm="0">
                                          <p:val>
                                            <p:strVal val="#ppt_h"/>
                                          </p:val>
                                        </p:tav>
                                        <p:tav tm="100000">
                                          <p:val>
                                            <p:strVal val="#ppt_h"/>
                                          </p:val>
                                        </p:tav>
                                      </p:tavLst>
                                    </p:anim>
                                  </p:childTnLst>
                                </p:cTn>
                              </p:par>
                            </p:childTnLst>
                          </p:cTn>
                        </p:par>
                        <p:par>
                          <p:cTn id="87" fill="hold">
                            <p:stCondLst>
                              <p:cond delay="8500"/>
                            </p:stCondLst>
                            <p:childTnLst>
                              <p:par>
                                <p:cTn id="88" presetID="17" presetClass="entr" presetSubtype="10" fill="hold" nodeType="afterEffect">
                                  <p:stCondLst>
                                    <p:cond delay="0"/>
                                  </p:stCondLst>
                                  <p:childTnLst>
                                    <p:set>
                                      <p:cBhvr>
                                        <p:cTn id="89" dur="1" fill="hold">
                                          <p:stCondLst>
                                            <p:cond delay="0"/>
                                          </p:stCondLst>
                                        </p:cTn>
                                        <p:tgtEl>
                                          <p:spTgt spid="57365"/>
                                        </p:tgtEl>
                                        <p:attrNameLst>
                                          <p:attrName>style.visibility</p:attrName>
                                        </p:attrNameLst>
                                      </p:cBhvr>
                                      <p:to>
                                        <p:strVal val="visible"/>
                                      </p:to>
                                    </p:set>
                                    <p:anim calcmode="lin" valueType="num">
                                      <p:cBhvr>
                                        <p:cTn id="90" dur="500" fill="hold"/>
                                        <p:tgtEl>
                                          <p:spTgt spid="57365"/>
                                        </p:tgtEl>
                                        <p:attrNameLst>
                                          <p:attrName>ppt_w</p:attrName>
                                        </p:attrNameLst>
                                      </p:cBhvr>
                                      <p:tavLst>
                                        <p:tav tm="0">
                                          <p:val>
                                            <p:fltVal val="0.000000"/>
                                          </p:val>
                                        </p:tav>
                                        <p:tav tm="100000">
                                          <p:val>
                                            <p:strVal val="#ppt_w"/>
                                          </p:val>
                                        </p:tav>
                                      </p:tavLst>
                                    </p:anim>
                                    <p:anim calcmode="lin" valueType="num">
                                      <p:cBhvr>
                                        <p:cTn id="91" dur="500" fill="hold"/>
                                        <p:tgtEl>
                                          <p:spTgt spid="573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P spid="57350" grpId="0" bldLvl="0" animBg="1"/>
      <p:bldP spid="57353" grpId="0" bldLvl="0" animBg="1"/>
      <p:bldP spid="57355" grpId="0" bldLvl="0" animBg="1"/>
      <p:bldP spid="57357" grpId="0"/>
      <p:bldP spid="57358" grpId="0"/>
      <p:bldP spid="57359" grpId="0"/>
      <p:bldP spid="57360" grpId="0"/>
      <p:bldP spid="57361" grpId="0"/>
      <p:bldP spid="57362" grpId="0"/>
      <p:bldP spid="57363"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文本框 58369"/>
          <p:cNvSpPr txBox="1"/>
          <p:nvPr/>
        </p:nvSpPr>
        <p:spPr>
          <a:xfrm>
            <a:off x="2667000" y="381000"/>
            <a:ext cx="6324600" cy="977900"/>
          </a:xfrm>
          <a:prstGeom prst="rect">
            <a:avLst/>
          </a:prstGeom>
          <a:solidFill>
            <a:schemeClr val="bg1"/>
          </a:solidFill>
          <a:ln w="9525">
            <a:noFill/>
          </a:ln>
        </p:spPr>
        <p:txBody>
          <a:bodyPr>
            <a:spAutoFit/>
          </a:bodyPr>
          <a:p>
            <a:pPr marR="0" defTabSz="914400">
              <a:lnSpc>
                <a:spcPct val="90000"/>
              </a:lnSpc>
              <a:spcBef>
                <a:spcPct val="20000"/>
              </a:spcBef>
              <a:buClrTx/>
              <a:buSzTx/>
              <a:buFontTx/>
            </a:pPr>
            <a:r>
              <a:rPr kumimoji="0" lang="en-US" altLang="zh-CN" sz="32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       </a:t>
            </a:r>
            <a:r>
              <a:rPr kumimoji="0" lang="zh-CN" altLang="en-US" sz="32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（一）矛盾的同一性和斗争性及其在事物发展中的作用</a:t>
            </a:r>
            <a:endParaRPr kumimoji="0" lang="zh-CN" altLang="en-US" sz="32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grpSp>
        <p:nvGrpSpPr>
          <p:cNvPr id="58418" name="组合 58417"/>
          <p:cNvGrpSpPr/>
          <p:nvPr/>
        </p:nvGrpSpPr>
        <p:grpSpPr>
          <a:xfrm>
            <a:off x="1992313" y="3500438"/>
            <a:ext cx="8351837" cy="2520950"/>
            <a:chOff x="295" y="2205"/>
            <a:chExt cx="5261" cy="1588"/>
          </a:xfrm>
        </p:grpSpPr>
        <p:grpSp>
          <p:nvGrpSpPr>
            <p:cNvPr id="97283" name="组合 58404"/>
            <p:cNvGrpSpPr/>
            <p:nvPr/>
          </p:nvGrpSpPr>
          <p:grpSpPr>
            <a:xfrm>
              <a:off x="295" y="2251"/>
              <a:ext cx="1179" cy="1406"/>
              <a:chOff x="204" y="618"/>
              <a:chExt cx="3084" cy="2812"/>
            </a:xfrm>
          </p:grpSpPr>
          <p:sp>
            <p:nvSpPr>
              <p:cNvPr id="58402" name="圆角矩形 58401"/>
              <p:cNvSpPr/>
              <p:nvPr/>
            </p:nvSpPr>
            <p:spPr>
              <a:xfrm>
                <a:off x="204" y="618"/>
                <a:ext cx="3084" cy="2812"/>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cap="flat" cmpd="sng">
                <a:solidFill>
                  <a:srgbClr val="FEFFFF"/>
                </a:solidFill>
                <a:prstDash val="solid"/>
                <a:headEnd type="none" w="med" len="med"/>
                <a:tailEnd type="none" w="med" len="med"/>
              </a:ln>
              <a:effectLst>
                <a:outerShdw dist="53882" dir="2699999" algn="ctr" rotWithShape="0">
                  <a:srgbClr val="000000">
                    <a:alpha val="50000"/>
                  </a:srgbClr>
                </a:outerShdw>
              </a:effectLst>
            </p:spPr>
            <p:txBody>
              <a:bodyPr wrap="none" anchor="ctr"/>
              <a:p>
                <a:pPr eaLnBrk="1" fontAlgn="base" hangingPunct="1">
                  <a:lnSpc>
                    <a:spcPct val="145000"/>
                  </a:lnSpc>
                </a:pPr>
                <a:endParaRPr sz="4400" strike="noStrike" noProof="1" dirty="0">
                  <a:solidFill>
                    <a:srgbClr val="FFFF00"/>
                  </a:solidFill>
                  <a:effectLst>
                    <a:outerShdw blurRad="38100" dist="38100" dir="2700000">
                      <a:srgbClr val="C0C0C0"/>
                    </a:outerShdw>
                  </a:effectLst>
                  <a:latin typeface="Arial" panose="020B0604020202020204" pitchFamily="34" charset="0"/>
                  <a:ea typeface="楷体_GB2312" pitchFamily="49" charset="-122"/>
                </a:endParaRPr>
              </a:p>
            </p:txBody>
          </p:sp>
          <p:pic>
            <p:nvPicPr>
              <p:cNvPr id="97285" name="图片 58402" descr="Picture4"/>
              <p:cNvPicPr>
                <a:picLocks noChangeAspect="1"/>
              </p:cNvPicPr>
              <p:nvPr/>
            </p:nvPicPr>
            <p:blipFill>
              <a:blip r:embed="rId1"/>
              <a:stretch>
                <a:fillRect/>
              </a:stretch>
            </p:blipFill>
            <p:spPr>
              <a:xfrm>
                <a:off x="340" y="754"/>
                <a:ext cx="998" cy="817"/>
              </a:xfrm>
              <a:prstGeom prst="rect">
                <a:avLst/>
              </a:prstGeom>
              <a:noFill/>
              <a:ln w="9525">
                <a:noFill/>
              </a:ln>
            </p:spPr>
          </p:pic>
        </p:grpSp>
        <p:grpSp>
          <p:nvGrpSpPr>
            <p:cNvPr id="97286" name="组合 58405"/>
            <p:cNvGrpSpPr/>
            <p:nvPr/>
          </p:nvGrpSpPr>
          <p:grpSpPr>
            <a:xfrm>
              <a:off x="1973" y="2251"/>
              <a:ext cx="1315" cy="499"/>
              <a:chOff x="204" y="618"/>
              <a:chExt cx="3084" cy="2812"/>
            </a:xfrm>
          </p:grpSpPr>
          <p:sp>
            <p:nvSpPr>
              <p:cNvPr id="58407" name="圆角矩形 58406"/>
              <p:cNvSpPr/>
              <p:nvPr/>
            </p:nvSpPr>
            <p:spPr>
              <a:xfrm>
                <a:off x="204" y="618"/>
                <a:ext cx="3084" cy="2812"/>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cap="flat" cmpd="sng">
                <a:solidFill>
                  <a:srgbClr val="FEFFFF"/>
                </a:solidFill>
                <a:prstDash val="solid"/>
                <a:headEnd type="none" w="med" len="med"/>
                <a:tailEnd type="none" w="med" len="med"/>
              </a:ln>
              <a:effectLst>
                <a:outerShdw dist="53882" dir="2699999" algn="ctr" rotWithShape="0">
                  <a:srgbClr val="000000">
                    <a:alpha val="50000"/>
                  </a:srgbClr>
                </a:outerShdw>
              </a:effectLst>
            </p:spPr>
            <p:txBody>
              <a:bodyPr wrap="none" anchor="ctr"/>
              <a:p>
                <a:pPr eaLnBrk="1" fontAlgn="base" hangingPunct="1">
                  <a:lnSpc>
                    <a:spcPct val="145000"/>
                  </a:lnSpc>
                </a:pPr>
                <a:endParaRPr sz="4400" strike="noStrike" noProof="1" dirty="0">
                  <a:solidFill>
                    <a:srgbClr val="FFFF00"/>
                  </a:solidFill>
                  <a:effectLst>
                    <a:outerShdw blurRad="38100" dist="38100" dir="2700000">
                      <a:srgbClr val="C0C0C0"/>
                    </a:outerShdw>
                  </a:effectLst>
                  <a:latin typeface="Arial" panose="020B0604020202020204" pitchFamily="34" charset="0"/>
                  <a:ea typeface="楷体_GB2312" pitchFamily="49" charset="-122"/>
                </a:endParaRPr>
              </a:p>
            </p:txBody>
          </p:sp>
          <p:pic>
            <p:nvPicPr>
              <p:cNvPr id="97288" name="图片 58407" descr="Picture4"/>
              <p:cNvPicPr>
                <a:picLocks noChangeAspect="1"/>
              </p:cNvPicPr>
              <p:nvPr/>
            </p:nvPicPr>
            <p:blipFill>
              <a:blip r:embed="rId1"/>
              <a:stretch>
                <a:fillRect/>
              </a:stretch>
            </p:blipFill>
            <p:spPr>
              <a:xfrm>
                <a:off x="340" y="754"/>
                <a:ext cx="998" cy="817"/>
              </a:xfrm>
              <a:prstGeom prst="rect">
                <a:avLst/>
              </a:prstGeom>
              <a:noFill/>
              <a:ln w="9525">
                <a:noFill/>
              </a:ln>
            </p:spPr>
          </p:pic>
        </p:grpSp>
        <p:grpSp>
          <p:nvGrpSpPr>
            <p:cNvPr id="97289" name="组合 58408"/>
            <p:cNvGrpSpPr/>
            <p:nvPr/>
          </p:nvGrpSpPr>
          <p:grpSpPr>
            <a:xfrm>
              <a:off x="1973" y="3294"/>
              <a:ext cx="1315" cy="499"/>
              <a:chOff x="204" y="618"/>
              <a:chExt cx="3084" cy="2812"/>
            </a:xfrm>
          </p:grpSpPr>
          <p:sp>
            <p:nvSpPr>
              <p:cNvPr id="58410" name="圆角矩形 58409"/>
              <p:cNvSpPr/>
              <p:nvPr/>
            </p:nvSpPr>
            <p:spPr>
              <a:xfrm>
                <a:off x="204" y="618"/>
                <a:ext cx="3084" cy="2812"/>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cap="flat" cmpd="sng">
                <a:solidFill>
                  <a:srgbClr val="FEFFFF"/>
                </a:solidFill>
                <a:prstDash val="solid"/>
                <a:headEnd type="none" w="med" len="med"/>
                <a:tailEnd type="none" w="med" len="med"/>
              </a:ln>
              <a:effectLst>
                <a:outerShdw dist="53882" dir="2699999" algn="ctr" rotWithShape="0">
                  <a:srgbClr val="000000">
                    <a:alpha val="50000"/>
                  </a:srgbClr>
                </a:outerShdw>
              </a:effectLst>
            </p:spPr>
            <p:txBody>
              <a:bodyPr wrap="none" anchor="ctr"/>
              <a:p>
                <a:pPr eaLnBrk="1" fontAlgn="base" hangingPunct="1">
                  <a:lnSpc>
                    <a:spcPct val="145000"/>
                  </a:lnSpc>
                </a:pPr>
                <a:endParaRPr sz="4400" strike="noStrike" noProof="1" dirty="0">
                  <a:solidFill>
                    <a:srgbClr val="FFFF00"/>
                  </a:solidFill>
                  <a:effectLst>
                    <a:outerShdw blurRad="38100" dist="38100" dir="2700000">
                      <a:srgbClr val="C0C0C0"/>
                    </a:outerShdw>
                  </a:effectLst>
                  <a:latin typeface="Arial" panose="020B0604020202020204" pitchFamily="34" charset="0"/>
                  <a:ea typeface="楷体_GB2312" pitchFamily="49" charset="-122"/>
                </a:endParaRPr>
              </a:p>
            </p:txBody>
          </p:sp>
          <p:pic>
            <p:nvPicPr>
              <p:cNvPr id="97291" name="图片 58410" descr="Picture4"/>
              <p:cNvPicPr>
                <a:picLocks noChangeAspect="1"/>
              </p:cNvPicPr>
              <p:nvPr/>
            </p:nvPicPr>
            <p:blipFill>
              <a:blip r:embed="rId1"/>
              <a:stretch>
                <a:fillRect/>
              </a:stretch>
            </p:blipFill>
            <p:spPr>
              <a:xfrm>
                <a:off x="340" y="754"/>
                <a:ext cx="998" cy="817"/>
              </a:xfrm>
              <a:prstGeom prst="rect">
                <a:avLst/>
              </a:prstGeom>
              <a:noFill/>
              <a:ln w="9525">
                <a:noFill/>
              </a:ln>
            </p:spPr>
          </p:pic>
        </p:grpSp>
        <p:grpSp>
          <p:nvGrpSpPr>
            <p:cNvPr id="97292" name="组合 58411"/>
            <p:cNvGrpSpPr/>
            <p:nvPr/>
          </p:nvGrpSpPr>
          <p:grpSpPr>
            <a:xfrm>
              <a:off x="4241" y="2205"/>
              <a:ext cx="1315" cy="499"/>
              <a:chOff x="204" y="618"/>
              <a:chExt cx="3084" cy="2812"/>
            </a:xfrm>
          </p:grpSpPr>
          <p:sp>
            <p:nvSpPr>
              <p:cNvPr id="58413" name="圆角矩形 58412"/>
              <p:cNvSpPr/>
              <p:nvPr/>
            </p:nvSpPr>
            <p:spPr>
              <a:xfrm>
                <a:off x="204" y="618"/>
                <a:ext cx="3084" cy="2812"/>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cap="flat" cmpd="sng">
                <a:solidFill>
                  <a:srgbClr val="FEFFFF"/>
                </a:solidFill>
                <a:prstDash val="solid"/>
                <a:headEnd type="none" w="med" len="med"/>
                <a:tailEnd type="none" w="med" len="med"/>
              </a:ln>
              <a:effectLst>
                <a:outerShdw dist="53882" dir="2699999" algn="ctr" rotWithShape="0">
                  <a:srgbClr val="000000">
                    <a:alpha val="50000"/>
                  </a:srgbClr>
                </a:outerShdw>
              </a:effectLst>
            </p:spPr>
            <p:txBody>
              <a:bodyPr wrap="none" anchor="ctr"/>
              <a:p>
                <a:pPr eaLnBrk="1" fontAlgn="base" hangingPunct="1">
                  <a:lnSpc>
                    <a:spcPct val="145000"/>
                  </a:lnSpc>
                </a:pPr>
                <a:endParaRPr sz="4400" strike="noStrike" noProof="1" dirty="0">
                  <a:solidFill>
                    <a:srgbClr val="FFFF00"/>
                  </a:solidFill>
                  <a:effectLst>
                    <a:outerShdw blurRad="38100" dist="38100" dir="2700000">
                      <a:srgbClr val="C0C0C0"/>
                    </a:outerShdw>
                  </a:effectLst>
                  <a:latin typeface="Arial" panose="020B0604020202020204" pitchFamily="34" charset="0"/>
                  <a:ea typeface="楷体_GB2312" pitchFamily="49" charset="-122"/>
                </a:endParaRPr>
              </a:p>
            </p:txBody>
          </p:sp>
          <p:pic>
            <p:nvPicPr>
              <p:cNvPr id="97294" name="图片 58413" descr="Picture4"/>
              <p:cNvPicPr>
                <a:picLocks noChangeAspect="1"/>
              </p:cNvPicPr>
              <p:nvPr/>
            </p:nvPicPr>
            <p:blipFill>
              <a:blip r:embed="rId1"/>
              <a:stretch>
                <a:fillRect/>
              </a:stretch>
            </p:blipFill>
            <p:spPr>
              <a:xfrm>
                <a:off x="340" y="754"/>
                <a:ext cx="998" cy="817"/>
              </a:xfrm>
              <a:prstGeom prst="rect">
                <a:avLst/>
              </a:prstGeom>
              <a:noFill/>
              <a:ln w="9525">
                <a:noFill/>
              </a:ln>
            </p:spPr>
          </p:pic>
        </p:grpSp>
        <p:grpSp>
          <p:nvGrpSpPr>
            <p:cNvPr id="97295" name="组合 58414"/>
            <p:cNvGrpSpPr/>
            <p:nvPr/>
          </p:nvGrpSpPr>
          <p:grpSpPr>
            <a:xfrm>
              <a:off x="4241" y="3249"/>
              <a:ext cx="1315" cy="499"/>
              <a:chOff x="204" y="618"/>
              <a:chExt cx="3084" cy="2812"/>
            </a:xfrm>
          </p:grpSpPr>
          <p:sp>
            <p:nvSpPr>
              <p:cNvPr id="58416" name="圆角矩形 58415"/>
              <p:cNvSpPr/>
              <p:nvPr/>
            </p:nvSpPr>
            <p:spPr>
              <a:xfrm>
                <a:off x="204" y="618"/>
                <a:ext cx="3084" cy="2812"/>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cap="flat" cmpd="sng">
                <a:solidFill>
                  <a:srgbClr val="FEFFFF"/>
                </a:solidFill>
                <a:prstDash val="solid"/>
                <a:headEnd type="none" w="med" len="med"/>
                <a:tailEnd type="none" w="med" len="med"/>
              </a:ln>
              <a:effectLst>
                <a:outerShdw dist="53882" dir="2699999" algn="ctr" rotWithShape="0">
                  <a:srgbClr val="000000">
                    <a:alpha val="50000"/>
                  </a:srgbClr>
                </a:outerShdw>
              </a:effectLst>
            </p:spPr>
            <p:txBody>
              <a:bodyPr wrap="none" anchor="ctr"/>
              <a:p>
                <a:pPr eaLnBrk="1" fontAlgn="base" hangingPunct="1">
                  <a:lnSpc>
                    <a:spcPct val="145000"/>
                  </a:lnSpc>
                </a:pPr>
                <a:endParaRPr sz="4400" strike="noStrike" noProof="1" dirty="0">
                  <a:solidFill>
                    <a:srgbClr val="FFFF00"/>
                  </a:solidFill>
                  <a:effectLst>
                    <a:outerShdw blurRad="38100" dist="38100" dir="2700000">
                      <a:srgbClr val="C0C0C0"/>
                    </a:outerShdw>
                  </a:effectLst>
                  <a:latin typeface="Arial" panose="020B0604020202020204" pitchFamily="34" charset="0"/>
                  <a:ea typeface="楷体_GB2312" pitchFamily="49" charset="-122"/>
                </a:endParaRPr>
              </a:p>
            </p:txBody>
          </p:sp>
          <p:pic>
            <p:nvPicPr>
              <p:cNvPr id="97297" name="图片 58416" descr="Picture4"/>
              <p:cNvPicPr>
                <a:picLocks noChangeAspect="1"/>
              </p:cNvPicPr>
              <p:nvPr/>
            </p:nvPicPr>
            <p:blipFill>
              <a:blip r:embed="rId1"/>
              <a:stretch>
                <a:fillRect/>
              </a:stretch>
            </p:blipFill>
            <p:spPr>
              <a:xfrm>
                <a:off x="340" y="754"/>
                <a:ext cx="998" cy="817"/>
              </a:xfrm>
              <a:prstGeom prst="rect">
                <a:avLst/>
              </a:prstGeom>
              <a:noFill/>
              <a:ln w="9525">
                <a:noFill/>
              </a:ln>
            </p:spPr>
          </p:pic>
        </p:grpSp>
        <p:sp>
          <p:nvSpPr>
            <p:cNvPr id="58371" name="矩形 58370"/>
            <p:cNvSpPr/>
            <p:nvPr/>
          </p:nvSpPr>
          <p:spPr>
            <a:xfrm>
              <a:off x="336" y="2304"/>
              <a:ext cx="1104" cy="1344"/>
            </a:xfrm>
            <a:prstGeom prst="rect">
              <a:avLst/>
            </a:prstGeom>
            <a:noFill/>
            <a:ln w="57150">
              <a:noFill/>
            </a:ln>
          </p:spPr>
          <p:txBody>
            <a:bodyPr wrap="none" anchor="ctr"/>
            <a:p>
              <a:pPr eaLnBrk="1" fontAlgn="base" hangingPunct="1"/>
              <a:endParaRPr sz="2800" strike="noStrike" noProof="1" dirty="0">
                <a:solidFill>
                  <a:schemeClr val="tx1"/>
                </a:solidFill>
                <a:effectLst>
                  <a:outerShdw blurRad="38100" dist="38100" dir="2700000">
                    <a:srgbClr val="C0C0C0"/>
                  </a:outerShdw>
                </a:effectLst>
                <a:latin typeface="黑体" panose="02010609060101010101" charset="-122"/>
                <a:ea typeface="黑体" panose="02010609060101010101" charset="-122"/>
              </a:endParaRPr>
            </a:p>
          </p:txBody>
        </p:sp>
        <p:sp>
          <p:nvSpPr>
            <p:cNvPr id="58372" name="矩形 58371"/>
            <p:cNvSpPr/>
            <p:nvPr/>
          </p:nvSpPr>
          <p:spPr>
            <a:xfrm>
              <a:off x="2040" y="2296"/>
              <a:ext cx="1248" cy="336"/>
            </a:xfrm>
            <a:prstGeom prst="rect">
              <a:avLst/>
            </a:prstGeom>
            <a:noFill/>
            <a:ln w="57150">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FFFFFF"/>
                  </a:solidFill>
                  <a:effectLst>
                    <a:outerShdw blurRad="38100" dist="38100" dir="2700000">
                      <a:srgbClr val="C0C0C0"/>
                    </a:outerShdw>
                  </a:effectLst>
                  <a:latin typeface="楷体_GB2312" pitchFamily="49" charset="-122"/>
                  <a:ea typeface="楷体_GB2312" pitchFamily="49" charset="-122"/>
                  <a:cs typeface="+mn-cs"/>
                </a:rPr>
                <a:t>统一属性</a:t>
              </a:r>
              <a:endParaRPr kumimoji="0" lang="zh-CN" altLang="en-US" sz="3200" b="0" i="0" u="none" strike="noStrike" kern="1200" cap="none" spc="0" normalizeH="0" baseline="0" noProof="1">
                <a:solidFill>
                  <a:srgbClr val="FFFFFF"/>
                </a:solidFill>
                <a:effectLst>
                  <a:outerShdw blurRad="38100" dist="38100" dir="2700000">
                    <a:srgbClr val="C0C0C0"/>
                  </a:outerShdw>
                </a:effectLst>
                <a:latin typeface="楷体_GB2312" pitchFamily="49" charset="-122"/>
                <a:ea typeface="楷体_GB2312" pitchFamily="49" charset="-122"/>
                <a:cs typeface="+mn-cs"/>
              </a:endParaRPr>
            </a:p>
          </p:txBody>
        </p:sp>
        <p:sp>
          <p:nvSpPr>
            <p:cNvPr id="58373" name="矩形 58372"/>
            <p:cNvSpPr/>
            <p:nvPr/>
          </p:nvSpPr>
          <p:spPr>
            <a:xfrm>
              <a:off x="421" y="2425"/>
              <a:ext cx="1008" cy="1046"/>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400" b="0" i="0" u="none" strike="noStrike" kern="1200" cap="none" spc="0" normalizeH="0" baseline="0" noProof="1" dirty="0">
                  <a:solidFill>
                    <a:srgbClr val="FFFFFF"/>
                  </a:solidFill>
                  <a:effectLst>
                    <a:outerShdw blurRad="38100" dist="38100" dir="2700000">
                      <a:srgbClr val="C0C0C0"/>
                    </a:outerShdw>
                  </a:effectLst>
                  <a:latin typeface="Arial" panose="020B0604020202020204" pitchFamily="34" charset="0"/>
                  <a:ea typeface="隶书" panose="02010509060101010101" pitchFamily="49" charset="-122"/>
                  <a:cs typeface="+mn-cs"/>
                </a:rPr>
                <a:t>矛盾的两种基本属性</a:t>
              </a:r>
              <a:endParaRPr kumimoji="0" lang="zh-CN" altLang="en-US" sz="3400" b="0" i="0" u="none" strike="noStrike" kern="1200" cap="none" spc="0" normalizeH="0" baseline="0" noProof="1" dirty="0">
                <a:solidFill>
                  <a:srgbClr val="FFFFFF"/>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sp>
          <p:nvSpPr>
            <p:cNvPr id="97301" name="直接连接符 58373"/>
            <p:cNvSpPr/>
            <p:nvPr/>
          </p:nvSpPr>
          <p:spPr>
            <a:xfrm>
              <a:off x="1728" y="2448"/>
              <a:ext cx="0" cy="1104"/>
            </a:xfrm>
            <a:prstGeom prst="line">
              <a:avLst/>
            </a:prstGeom>
            <a:ln w="57150" cap="flat" cmpd="sng">
              <a:solidFill>
                <a:srgbClr val="996633"/>
              </a:solidFill>
              <a:prstDash val="solid"/>
              <a:round/>
              <a:headEnd type="none" w="med" len="med"/>
              <a:tailEnd type="none" w="med" len="med"/>
            </a:ln>
          </p:spPr>
        </p:sp>
        <p:sp>
          <p:nvSpPr>
            <p:cNvPr id="97302" name="直接连接符 58374"/>
            <p:cNvSpPr/>
            <p:nvPr/>
          </p:nvSpPr>
          <p:spPr>
            <a:xfrm>
              <a:off x="1728" y="2448"/>
              <a:ext cx="240" cy="0"/>
            </a:xfrm>
            <a:prstGeom prst="line">
              <a:avLst/>
            </a:prstGeom>
            <a:ln w="57150" cap="flat" cmpd="sng">
              <a:solidFill>
                <a:srgbClr val="996633"/>
              </a:solidFill>
              <a:prstDash val="solid"/>
              <a:round/>
              <a:headEnd type="none" w="med" len="med"/>
              <a:tailEnd type="none" w="med" len="med"/>
            </a:ln>
          </p:spPr>
        </p:sp>
        <p:sp>
          <p:nvSpPr>
            <p:cNvPr id="97303" name="直接连接符 58375"/>
            <p:cNvSpPr/>
            <p:nvPr/>
          </p:nvSpPr>
          <p:spPr>
            <a:xfrm>
              <a:off x="1488" y="2976"/>
              <a:ext cx="240" cy="0"/>
            </a:xfrm>
            <a:prstGeom prst="line">
              <a:avLst/>
            </a:prstGeom>
            <a:ln w="57150" cap="flat" cmpd="sng">
              <a:solidFill>
                <a:srgbClr val="996633"/>
              </a:solidFill>
              <a:prstDash val="solid"/>
              <a:round/>
              <a:headEnd type="none" w="med" len="med"/>
              <a:tailEnd type="none" w="med" len="med"/>
            </a:ln>
          </p:spPr>
        </p:sp>
        <p:sp>
          <p:nvSpPr>
            <p:cNvPr id="97304" name="直接连接符 58376"/>
            <p:cNvSpPr/>
            <p:nvPr/>
          </p:nvSpPr>
          <p:spPr>
            <a:xfrm>
              <a:off x="1728" y="3552"/>
              <a:ext cx="254" cy="0"/>
            </a:xfrm>
            <a:prstGeom prst="line">
              <a:avLst/>
            </a:prstGeom>
            <a:ln w="57150" cap="flat" cmpd="sng">
              <a:solidFill>
                <a:srgbClr val="996633"/>
              </a:solidFill>
              <a:prstDash val="solid"/>
              <a:round/>
              <a:headEnd type="none" w="med" len="med"/>
              <a:tailEnd type="none" w="med" len="med"/>
            </a:ln>
          </p:spPr>
        </p:sp>
        <p:sp>
          <p:nvSpPr>
            <p:cNvPr id="58378" name="矩形 58377"/>
            <p:cNvSpPr/>
            <p:nvPr/>
          </p:nvSpPr>
          <p:spPr>
            <a:xfrm>
              <a:off x="1968" y="3360"/>
              <a:ext cx="1296" cy="336"/>
            </a:xfrm>
            <a:prstGeom prst="rect">
              <a:avLst/>
            </a:prstGeom>
            <a:noFill/>
            <a:ln w="57150">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FFFFFF"/>
                  </a:solidFill>
                  <a:effectLst>
                    <a:outerShdw blurRad="38100" dist="38100" dir="2700000">
                      <a:srgbClr val="C0C0C0"/>
                    </a:outerShdw>
                  </a:effectLst>
                  <a:latin typeface="楷体_GB2312" pitchFamily="49" charset="-122"/>
                  <a:ea typeface="楷体_GB2312" pitchFamily="49" charset="-122"/>
                  <a:cs typeface="+mn-cs"/>
                </a:rPr>
                <a:t>对立属性</a:t>
              </a:r>
              <a:endParaRPr kumimoji="0" lang="zh-CN" altLang="en-US" sz="3200" b="0" i="0" u="none" strike="noStrike" kern="1200" cap="none" spc="0" normalizeH="0" baseline="0" noProof="1">
                <a:solidFill>
                  <a:srgbClr val="FFFFFF"/>
                </a:solidFill>
                <a:effectLst>
                  <a:outerShdw blurRad="38100" dist="38100" dir="2700000">
                    <a:srgbClr val="C0C0C0"/>
                  </a:outerShdw>
                </a:effectLst>
                <a:latin typeface="楷体_GB2312" pitchFamily="49" charset="-122"/>
                <a:ea typeface="楷体_GB2312" pitchFamily="49" charset="-122"/>
                <a:cs typeface="+mn-cs"/>
              </a:endParaRPr>
            </a:p>
          </p:txBody>
        </p:sp>
        <p:sp>
          <p:nvSpPr>
            <p:cNvPr id="97306" name="任意多边形 58378"/>
            <p:cNvSpPr/>
            <p:nvPr/>
          </p:nvSpPr>
          <p:spPr>
            <a:xfrm>
              <a:off x="3379" y="2352"/>
              <a:ext cx="771" cy="388"/>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FFFF"/>
                </a:gs>
                <a:gs pos="50000">
                  <a:srgbClr val="008080"/>
                </a:gs>
                <a:gs pos="100000">
                  <a:srgbClr val="FFFFFF"/>
                </a:gs>
              </a:gsLst>
              <a:lin ang="5400000" scaled="1"/>
              <a:tileRect/>
            </a:gradFill>
            <a:ln w="9525" cap="flat" cmpd="sng">
              <a:solidFill>
                <a:srgbClr val="996633"/>
              </a:solidFill>
              <a:prstDash val="solid"/>
              <a:miter/>
              <a:headEnd type="none" w="med" len="med"/>
              <a:tailEnd type="none" w="med" len="med"/>
            </a:ln>
          </p:spPr>
          <p:txBody>
            <a:bodyPr/>
            <a:p>
              <a:endParaRPr lang="zh-CN" altLang="en-US"/>
            </a:p>
          </p:txBody>
        </p:sp>
        <p:sp>
          <p:nvSpPr>
            <p:cNvPr id="97307" name="任意多边形 58379"/>
            <p:cNvSpPr/>
            <p:nvPr/>
          </p:nvSpPr>
          <p:spPr>
            <a:xfrm>
              <a:off x="3379" y="3360"/>
              <a:ext cx="771" cy="388"/>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FFFF"/>
                </a:gs>
                <a:gs pos="50000">
                  <a:srgbClr val="008080"/>
                </a:gs>
                <a:gs pos="100000">
                  <a:srgbClr val="FFFFFF"/>
                </a:gs>
              </a:gsLst>
              <a:lin ang="5400000" scaled="1"/>
              <a:tileRect/>
            </a:gradFill>
            <a:ln w="9525" cap="flat" cmpd="sng">
              <a:solidFill>
                <a:srgbClr val="996633"/>
              </a:solidFill>
              <a:prstDash val="solid"/>
              <a:miter/>
              <a:headEnd type="none" w="med" len="med"/>
              <a:tailEnd type="none" w="med" len="med"/>
            </a:ln>
          </p:spPr>
          <p:txBody>
            <a:bodyPr/>
            <a:p>
              <a:endParaRPr lang="zh-CN" altLang="en-US"/>
            </a:p>
          </p:txBody>
        </p:sp>
        <p:sp>
          <p:nvSpPr>
            <p:cNvPr id="58381" name="矩形 58380"/>
            <p:cNvSpPr/>
            <p:nvPr/>
          </p:nvSpPr>
          <p:spPr>
            <a:xfrm>
              <a:off x="4377" y="2251"/>
              <a:ext cx="1056" cy="336"/>
            </a:xfrm>
            <a:prstGeom prst="rect">
              <a:avLst/>
            </a:prstGeom>
            <a:noFill/>
            <a:ln w="57150">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FFFFFF"/>
                  </a:solidFill>
                  <a:effectLst>
                    <a:outerShdw blurRad="38100" dist="38100" dir="2700000">
                      <a:srgbClr val="C0C0C0"/>
                    </a:outerShdw>
                  </a:effectLst>
                  <a:latin typeface="楷体_GB2312" pitchFamily="49" charset="-122"/>
                  <a:ea typeface="楷体_GB2312" pitchFamily="49" charset="-122"/>
                  <a:cs typeface="+mn-cs"/>
                </a:rPr>
                <a:t>同一性</a:t>
              </a:r>
              <a:endParaRPr kumimoji="0" lang="zh-CN" altLang="en-US" sz="3200" b="0" i="0" u="none" strike="noStrike" kern="1200" cap="none" spc="0" normalizeH="0" baseline="0" noProof="1">
                <a:solidFill>
                  <a:srgbClr val="FFFFFF"/>
                </a:solidFill>
                <a:effectLst>
                  <a:outerShdw blurRad="38100" dist="38100" dir="2700000">
                    <a:srgbClr val="C0C0C0"/>
                  </a:outerShdw>
                </a:effectLst>
                <a:latin typeface="楷体_GB2312" pitchFamily="49" charset="-122"/>
                <a:ea typeface="楷体_GB2312" pitchFamily="49" charset="-122"/>
                <a:cs typeface="+mn-cs"/>
              </a:endParaRPr>
            </a:p>
          </p:txBody>
        </p:sp>
        <p:sp>
          <p:nvSpPr>
            <p:cNvPr id="58382" name="矩形 58381"/>
            <p:cNvSpPr/>
            <p:nvPr/>
          </p:nvSpPr>
          <p:spPr>
            <a:xfrm>
              <a:off x="4377" y="3321"/>
              <a:ext cx="1056" cy="336"/>
            </a:xfrm>
            <a:prstGeom prst="rect">
              <a:avLst/>
            </a:prstGeom>
            <a:noFill/>
            <a:ln w="57150">
              <a:noFill/>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FFFFFF"/>
                  </a:solidFill>
                  <a:effectLst>
                    <a:outerShdw blurRad="38100" dist="38100" dir="2700000">
                      <a:srgbClr val="C0C0C0"/>
                    </a:outerShdw>
                  </a:effectLst>
                  <a:latin typeface="楷体_GB2312" pitchFamily="49" charset="-122"/>
                  <a:ea typeface="楷体_GB2312" pitchFamily="49" charset="-122"/>
                  <a:cs typeface="+mn-cs"/>
                </a:rPr>
                <a:t>斗争性</a:t>
              </a:r>
              <a:endParaRPr kumimoji="0" lang="zh-CN" altLang="en-US" sz="3200" b="0" i="0" u="none" strike="noStrike" kern="1200" cap="none" spc="0" normalizeH="0" baseline="0" noProof="1">
                <a:solidFill>
                  <a:srgbClr val="FFFFFF"/>
                </a:solidFill>
                <a:effectLst>
                  <a:outerShdw blurRad="38100" dist="38100" dir="2700000">
                    <a:srgbClr val="C0C0C0"/>
                  </a:outerShdw>
                </a:effectLst>
                <a:latin typeface="楷体_GB2312" pitchFamily="49" charset="-122"/>
                <a:ea typeface="楷体_GB2312" pitchFamily="49" charset="-122"/>
                <a:cs typeface="+mn-cs"/>
              </a:endParaRPr>
            </a:p>
          </p:txBody>
        </p:sp>
      </p:grpSp>
      <p:grpSp>
        <p:nvGrpSpPr>
          <p:cNvPr id="58392" name="组合 58391"/>
          <p:cNvGrpSpPr/>
          <p:nvPr/>
        </p:nvGrpSpPr>
        <p:grpSpPr>
          <a:xfrm>
            <a:off x="1524000" y="1397000"/>
            <a:ext cx="9144000" cy="519113"/>
            <a:chOff x="0" y="816"/>
            <a:chExt cx="5760" cy="372"/>
          </a:xfrm>
        </p:grpSpPr>
        <p:pic>
          <p:nvPicPr>
            <p:cNvPr id="97311" name="图片 58392" descr="1118564011"/>
            <p:cNvPicPr>
              <a:picLocks noChangeAspect="1"/>
            </p:cNvPicPr>
            <p:nvPr/>
          </p:nvPicPr>
          <p:blipFill>
            <a:blip r:embed="rId2"/>
            <a:stretch>
              <a:fillRect/>
            </a:stretch>
          </p:blipFill>
          <p:spPr>
            <a:xfrm>
              <a:off x="3426" y="816"/>
              <a:ext cx="2334" cy="372"/>
            </a:xfrm>
            <a:prstGeom prst="rect">
              <a:avLst/>
            </a:prstGeom>
            <a:noFill/>
            <a:ln w="9525">
              <a:noFill/>
            </a:ln>
          </p:spPr>
        </p:pic>
        <p:pic>
          <p:nvPicPr>
            <p:cNvPr id="97312" name="图片 58393" descr="1118564011"/>
            <p:cNvPicPr>
              <a:picLocks noChangeAspect="1"/>
            </p:cNvPicPr>
            <p:nvPr/>
          </p:nvPicPr>
          <p:blipFill>
            <a:blip r:embed="rId2"/>
            <a:srcRect t="12903" r="30077"/>
            <a:stretch>
              <a:fillRect/>
            </a:stretch>
          </p:blipFill>
          <p:spPr>
            <a:xfrm>
              <a:off x="0" y="864"/>
              <a:ext cx="3504" cy="324"/>
            </a:xfrm>
            <a:prstGeom prst="rect">
              <a:avLst/>
            </a:prstGeom>
            <a:noFill/>
            <a:ln w="9525">
              <a:noFill/>
            </a:ln>
          </p:spPr>
        </p:pic>
      </p:grpSp>
      <p:grpSp>
        <p:nvGrpSpPr>
          <p:cNvPr id="58400" name="组合 58399"/>
          <p:cNvGrpSpPr/>
          <p:nvPr/>
        </p:nvGrpSpPr>
        <p:grpSpPr>
          <a:xfrm>
            <a:off x="2135188" y="1916113"/>
            <a:ext cx="7920037" cy="1152525"/>
            <a:chOff x="431" y="1298"/>
            <a:chExt cx="4989" cy="726"/>
          </a:xfrm>
        </p:grpSpPr>
        <p:sp>
          <p:nvSpPr>
            <p:cNvPr id="58395" name="AutoShape 17"/>
            <p:cNvSpPr/>
            <p:nvPr/>
          </p:nvSpPr>
          <p:spPr>
            <a:xfrm>
              <a:off x="1293" y="1344"/>
              <a:ext cx="4127" cy="624"/>
            </a:xfrm>
            <a:prstGeom prst="roundRect">
              <a:avLst>
                <a:gd name="adj" fmla="val 12727"/>
              </a:avLst>
            </a:prstGeom>
            <a:solidFill>
              <a:schemeClr val="hlink"/>
            </a:solidFill>
            <a:ln w="28575" cap="flat" cmpd="sng">
              <a:solidFill>
                <a:schemeClr val="bg1"/>
              </a:solidFill>
              <a:prstDash val="solid"/>
              <a:headEnd type="none" w="med" len="med"/>
              <a:tailEnd type="none" w="med" len="med"/>
            </a:ln>
            <a:effectLst>
              <a:outerShdw dist="35921" dir="2699999" algn="ctr" rotWithShape="0">
                <a:srgbClr val="808080"/>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en-US" altLang="zh-CN" sz="3000" b="0" i="0" u="none" strike="noStrike" kern="1200" cap="none" spc="0" normalizeH="0" baseline="0" noProof="1" dirty="0">
                  <a:solidFill>
                    <a:srgbClr val="FFFFFF"/>
                  </a:solidFill>
                  <a:effectLst>
                    <a:outerShdw blurRad="38100" dist="38100" dir="2700000">
                      <a:srgbClr val="000000"/>
                    </a:outerShdw>
                  </a:effectLst>
                  <a:latin typeface="Arial" panose="020B0604020202020204" pitchFamily="34" charset="0"/>
                  <a:ea typeface="华文楷体" panose="02010600040101010101" pitchFamily="2" charset="-122"/>
                  <a:cs typeface="+mn-cs"/>
                </a:rPr>
                <a:t>   </a:t>
              </a:r>
              <a:r>
                <a:rPr kumimoji="0" lang="zh-CN" altLang="en-US" sz="3000" b="0" i="0" u="none" strike="noStrike" kern="1200" cap="none" spc="0" normalizeH="0" baseline="0" noProof="1" dirty="0">
                  <a:solidFill>
                    <a:srgbClr val="FFFFFF"/>
                  </a:solidFill>
                  <a:effectLst>
                    <a:outerShdw blurRad="38100" dist="38100" dir="2700000">
                      <a:srgbClr val="000000"/>
                    </a:outerShdw>
                  </a:effectLst>
                  <a:latin typeface="Arial" panose="020B0604020202020204" pitchFamily="34" charset="0"/>
                  <a:ea typeface="华文楷体" panose="02010600040101010101" pitchFamily="2" charset="-122"/>
                  <a:cs typeface="+mn-cs"/>
                </a:rPr>
                <a:t>是反映事物内部和事物之间对立</a:t>
              </a:r>
              <a:endParaRPr kumimoji="0" lang="zh-CN" altLang="en-US" sz="3000" b="0" i="0" u="none" strike="noStrike" kern="1200" cap="none" spc="0" normalizeH="0" baseline="0" noProof="1" dirty="0">
                <a:solidFill>
                  <a:srgbClr val="FFFFFF"/>
                </a:solidFill>
                <a:effectLst>
                  <a:outerShdw blurRad="38100" dist="38100" dir="2700000">
                    <a:srgbClr val="000000"/>
                  </a:outerShdw>
                </a:effectLst>
                <a:latin typeface="Arial" panose="020B0604020202020204" pitchFamily="34" charset="0"/>
                <a:ea typeface="华文楷体" panose="020106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spc="0" normalizeH="0" baseline="0" noProof="1" dirty="0">
                  <a:solidFill>
                    <a:srgbClr val="FFFFFF"/>
                  </a:solidFill>
                  <a:effectLst>
                    <a:outerShdw blurRad="38100" dist="38100" dir="2700000">
                      <a:srgbClr val="000000"/>
                    </a:outerShdw>
                  </a:effectLst>
                  <a:latin typeface="Arial" panose="020B0604020202020204" pitchFamily="34" charset="0"/>
                  <a:ea typeface="华文楷体" panose="02010600040101010101" pitchFamily="2" charset="-122"/>
                  <a:cs typeface="+mn-cs"/>
                </a:rPr>
                <a:t>   统一关系的哲学范畴。</a:t>
              </a:r>
              <a:endParaRPr kumimoji="0" lang="zh-CN" altLang="en-US" sz="3000" b="0" i="0" u="none" strike="noStrike" kern="1200" cap="none" spc="0" normalizeH="0" baseline="0" noProof="1" dirty="0">
                <a:solidFill>
                  <a:srgbClr val="FFFFFF"/>
                </a:solidFill>
                <a:effectLst>
                  <a:outerShdw blurRad="38100" dist="38100" dir="2700000">
                    <a:srgbClr val="000000"/>
                  </a:outerShdw>
                </a:effectLst>
                <a:latin typeface="Arial" panose="020B0604020202020204" pitchFamily="34" charset="0"/>
                <a:ea typeface="华文楷体" panose="02010600040101010101" pitchFamily="2" charset="-122"/>
                <a:cs typeface="+mn-cs"/>
              </a:endParaRPr>
            </a:p>
          </p:txBody>
        </p:sp>
        <p:grpSp>
          <p:nvGrpSpPr>
            <p:cNvPr id="97315" name="Group 19"/>
            <p:cNvGrpSpPr/>
            <p:nvPr/>
          </p:nvGrpSpPr>
          <p:grpSpPr>
            <a:xfrm>
              <a:off x="431" y="1298"/>
              <a:ext cx="954" cy="726"/>
              <a:chOff x="802" y="845"/>
              <a:chExt cx="827" cy="826"/>
            </a:xfrm>
          </p:grpSpPr>
          <p:sp>
            <p:nvSpPr>
              <p:cNvPr id="58397" name="Oval 20"/>
              <p:cNvSpPr/>
              <p:nvPr/>
            </p:nvSpPr>
            <p:spPr>
              <a:xfrm>
                <a:off x="802" y="845"/>
                <a:ext cx="827" cy="826"/>
              </a:xfrm>
              <a:prstGeom prst="ellipse">
                <a:avLst/>
              </a:prstGeom>
              <a:solidFill>
                <a:srgbClr val="F8F8F8"/>
              </a:solidFill>
              <a:ln w="38100" cap="flat" cmpd="sng">
                <a:solidFill>
                  <a:schemeClr val="hlink"/>
                </a:solidFill>
                <a:prstDash val="solid"/>
                <a:headEnd type="none" w="med" len="med"/>
                <a:tailEnd type="none" w="med" len="med"/>
              </a:ln>
            </p:spPr>
            <p:txBody>
              <a:bodyPr wrap="none" anchor="ctr"/>
              <a:p>
                <a:pPr algn="l" eaLnBrk="1" fontAlgn="base" hangingPunct="1"/>
                <a:endParaRPr sz="2400" strike="noStrike" noProof="1" dirty="0">
                  <a:solidFill>
                    <a:schemeClr val="tx1"/>
                  </a:solidFill>
                  <a:effectLst>
                    <a:outerShdw blurRad="38100" dist="38100" dir="2700000">
                      <a:srgbClr val="C0C0C0"/>
                    </a:outerShdw>
                  </a:effectLst>
                  <a:latin typeface="Calibri" panose="020F0502020204030204" pitchFamily="34" charset="0"/>
                  <a:ea typeface="楷体_GB2312" pitchFamily="49" charset="-122"/>
                </a:endParaRPr>
              </a:p>
            </p:txBody>
          </p:sp>
          <p:sp>
            <p:nvSpPr>
              <p:cNvPr id="58398" name="Oval 21"/>
              <p:cNvSpPr/>
              <p:nvPr/>
            </p:nvSpPr>
            <p:spPr>
              <a:xfrm>
                <a:off x="836" y="879"/>
                <a:ext cx="758" cy="758"/>
              </a:xfrm>
              <a:prstGeom prst="ellipse">
                <a:avLst/>
              </a:prstGeom>
              <a:noFill/>
              <a:ln w="38100" cap="flat" cmpd="sng">
                <a:solidFill>
                  <a:schemeClr val="hlink">
                    <a:alpha val="70195"/>
                  </a:schemeClr>
                </a:solidFill>
                <a:prstDash val="solid"/>
                <a:headEnd type="none" w="med" len="med"/>
                <a:tailEnd type="none" w="med" len="med"/>
              </a:ln>
            </p:spPr>
            <p:txBody>
              <a:bodyPr wrap="none" anchor="ctr"/>
              <a:p>
                <a:pPr algn="l" eaLnBrk="1" fontAlgn="base" hangingPunct="1"/>
                <a:endParaRPr sz="2400" strike="noStrike" noProof="1" dirty="0">
                  <a:solidFill>
                    <a:schemeClr val="tx1"/>
                  </a:solidFill>
                  <a:effectLst>
                    <a:outerShdw blurRad="38100" dist="38100" dir="2700000">
                      <a:srgbClr val="C0C0C0"/>
                    </a:outerShdw>
                  </a:effectLst>
                  <a:latin typeface="Calibri" panose="020F0502020204030204" pitchFamily="34" charset="0"/>
                  <a:ea typeface="楷体_GB2312" pitchFamily="49" charset="-122"/>
                </a:endParaRPr>
              </a:p>
            </p:txBody>
          </p:sp>
          <p:sp>
            <p:nvSpPr>
              <p:cNvPr id="58399" name="Oval 22"/>
              <p:cNvSpPr/>
              <p:nvPr/>
            </p:nvSpPr>
            <p:spPr>
              <a:xfrm>
                <a:off x="870" y="915"/>
                <a:ext cx="690" cy="690"/>
              </a:xfrm>
              <a:prstGeom prst="ellipse">
                <a:avLst/>
              </a:prstGeom>
              <a:noFill/>
              <a:ln w="38100" cap="flat" cmpd="sng">
                <a:solidFill>
                  <a:schemeClr val="hlink">
                    <a:alpha val="30196"/>
                  </a:schemeClr>
                </a:solidFill>
                <a:prstDash val="solid"/>
                <a:headEnd type="none" w="med" len="med"/>
                <a:tailEnd type="none" w="med" len="med"/>
              </a:ln>
            </p:spPr>
            <p:txBody>
              <a:bodyPr wrap="none" anchor="ctr"/>
              <a:p>
                <a:pPr algn="l" eaLnBrk="1" fontAlgn="base" hangingPunct="1"/>
                <a:endParaRPr sz="2400" strike="noStrike" noProof="1" dirty="0">
                  <a:solidFill>
                    <a:schemeClr val="tx1"/>
                  </a:solidFill>
                  <a:effectLst>
                    <a:outerShdw blurRad="38100" dist="38100" dir="2700000">
                      <a:srgbClr val="C0C0C0"/>
                    </a:outerShdw>
                  </a:effectLst>
                  <a:latin typeface="Calibri" panose="020F0502020204030204" pitchFamily="34" charset="0"/>
                  <a:ea typeface="楷体_GB2312" pitchFamily="49" charset="-122"/>
                </a:endParaRPr>
              </a:p>
            </p:txBody>
          </p:sp>
        </p:grpSp>
        <p:sp>
          <p:nvSpPr>
            <p:cNvPr id="58391" name="矩形 58390"/>
            <p:cNvSpPr/>
            <p:nvPr/>
          </p:nvSpPr>
          <p:spPr>
            <a:xfrm>
              <a:off x="604" y="1451"/>
              <a:ext cx="595" cy="348"/>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0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黑体" panose="02010609060101010101" charset="-122"/>
                  <a:cs typeface="+mn-cs"/>
                </a:rPr>
                <a:t>矛盾</a:t>
              </a:r>
              <a:endParaRPr kumimoji="0" lang="zh-CN" altLang="en-US" sz="30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黑体" panose="02010609060101010101" charset="-122"/>
                <a:cs typeface="+mn-cs"/>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58392"/>
                                        </p:tgtEl>
                                        <p:attrNameLst>
                                          <p:attrName>style.visibility</p:attrName>
                                        </p:attrNameLst>
                                      </p:cBhvr>
                                      <p:to>
                                        <p:strVal val="visible"/>
                                      </p:to>
                                    </p:set>
                                    <p:anim calcmode="lin" valueType="num">
                                      <p:cBhvr>
                                        <p:cTn id="7" dur="500" fill="hold"/>
                                        <p:tgtEl>
                                          <p:spTgt spid="58392"/>
                                        </p:tgtEl>
                                        <p:attrNameLst>
                                          <p:attrName>ppt_w</p:attrName>
                                        </p:attrNameLst>
                                      </p:cBhvr>
                                      <p:tavLst>
                                        <p:tav tm="0">
                                          <p:val>
                                            <p:fltVal val="0.000000"/>
                                          </p:val>
                                        </p:tav>
                                        <p:tav tm="100000">
                                          <p:val>
                                            <p:strVal val="#ppt_w"/>
                                          </p:val>
                                        </p:tav>
                                      </p:tavLst>
                                    </p:anim>
                                    <p:anim calcmode="lin" valueType="num">
                                      <p:cBhvr>
                                        <p:cTn id="8" dur="500" fill="hold"/>
                                        <p:tgtEl>
                                          <p:spTgt spid="5839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 presetClass="entr" presetSubtype="16" fill="hold" nodeType="afterEffect">
                                  <p:stCondLst>
                                    <p:cond delay="0"/>
                                  </p:stCondLst>
                                  <p:childTnLst>
                                    <p:set>
                                      <p:cBhvr>
                                        <p:cTn id="11" dur="1" fill="hold">
                                          <p:stCondLst>
                                            <p:cond delay="0"/>
                                          </p:stCondLst>
                                        </p:cTn>
                                        <p:tgtEl>
                                          <p:spTgt spid="58400"/>
                                        </p:tgtEl>
                                        <p:attrNameLst>
                                          <p:attrName>style.visibility</p:attrName>
                                        </p:attrNameLst>
                                      </p:cBhvr>
                                      <p:to>
                                        <p:strVal val="visible"/>
                                      </p:to>
                                    </p:set>
                                    <p:animEffect transition="in" filter="box(in)">
                                      <p:cBhvr>
                                        <p:cTn id="12" dur="500"/>
                                        <p:tgtEl>
                                          <p:spTgt spid="58400"/>
                                        </p:tgtEl>
                                      </p:cBhvr>
                                    </p:animEffect>
                                  </p:childTnLst>
                                </p:cTn>
                              </p:par>
                            </p:childTnLst>
                          </p:cTn>
                        </p:par>
                        <p:par>
                          <p:cTn id="13" fill="hold">
                            <p:stCondLst>
                              <p:cond delay="1000"/>
                            </p:stCondLst>
                            <p:childTnLst>
                              <p:par>
                                <p:cTn id="14" presetID="31" presetClass="entr" presetSubtype="0" fill="hold" nodeType="afterEffect">
                                  <p:stCondLst>
                                    <p:cond delay="0"/>
                                  </p:stCondLst>
                                  <p:iterate type="lt">
                                    <p:tmPct val="5000"/>
                                  </p:iterate>
                                  <p:childTnLst>
                                    <p:set>
                                      <p:cBhvr>
                                        <p:cTn id="15" dur="1" fill="hold">
                                          <p:stCondLst>
                                            <p:cond delay="0"/>
                                          </p:stCondLst>
                                        </p:cTn>
                                        <p:tgtEl>
                                          <p:spTgt spid="58418"/>
                                        </p:tgtEl>
                                        <p:attrNameLst>
                                          <p:attrName>style.visibility</p:attrName>
                                        </p:attrNameLst>
                                      </p:cBhvr>
                                      <p:to>
                                        <p:strVal val="visible"/>
                                      </p:to>
                                    </p:set>
                                    <p:anim calcmode="lin" valueType="num">
                                      <p:cBhvr>
                                        <p:cTn id="16" dur="1000" fill="hold"/>
                                        <p:tgtEl>
                                          <p:spTgt spid="58418"/>
                                        </p:tgtEl>
                                        <p:attrNameLst>
                                          <p:attrName>ppt_w</p:attrName>
                                        </p:attrNameLst>
                                      </p:cBhvr>
                                      <p:tavLst>
                                        <p:tav tm="0">
                                          <p:val>
                                            <p:fltVal val="0.000000"/>
                                          </p:val>
                                        </p:tav>
                                        <p:tav tm="100000">
                                          <p:val>
                                            <p:strVal val="#ppt_w"/>
                                          </p:val>
                                        </p:tav>
                                      </p:tavLst>
                                    </p:anim>
                                    <p:anim calcmode="lin" valueType="num">
                                      <p:cBhvr>
                                        <p:cTn id="17" dur="1000" fill="hold"/>
                                        <p:tgtEl>
                                          <p:spTgt spid="58418"/>
                                        </p:tgtEl>
                                        <p:attrNameLst>
                                          <p:attrName>ppt_h</p:attrName>
                                        </p:attrNameLst>
                                      </p:cBhvr>
                                      <p:tavLst>
                                        <p:tav tm="0">
                                          <p:val>
                                            <p:fltVal val="0.000000"/>
                                          </p:val>
                                        </p:tav>
                                        <p:tav tm="100000">
                                          <p:val>
                                            <p:strVal val="#ppt_h"/>
                                          </p:val>
                                        </p:tav>
                                      </p:tavLst>
                                    </p:anim>
                                    <p:anim calcmode="lin" valueType="num">
                                      <p:cBhvr>
                                        <p:cTn id="18" dur="1000" fill="hold"/>
                                        <p:tgtEl>
                                          <p:spTgt spid="58418"/>
                                        </p:tgtEl>
                                        <p:attrNameLst>
                                          <p:attrName>style.rotation</p:attrName>
                                        </p:attrNameLst>
                                      </p:cBhvr>
                                      <p:tavLst>
                                        <p:tav tm="0">
                                          <p:val>
                                            <p:fltVal val="90.000000"/>
                                          </p:val>
                                        </p:tav>
                                        <p:tav tm="100000">
                                          <p:val>
                                            <p:fltVal val="0.000000"/>
                                          </p:val>
                                        </p:tav>
                                      </p:tavLst>
                                    </p:anim>
                                    <p:animEffect transition="in" filter="fade">
                                      <p:cBhvr>
                                        <p:cTn id="19" dur="1000"/>
                                        <p:tgtEl>
                                          <p:spTgt spid="58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9394" name="组合 59393"/>
          <p:cNvGrpSpPr/>
          <p:nvPr/>
        </p:nvGrpSpPr>
        <p:grpSpPr>
          <a:xfrm>
            <a:off x="2057400" y="1828800"/>
            <a:ext cx="7974013" cy="4348163"/>
            <a:chOff x="432" y="1296"/>
            <a:chExt cx="5023" cy="2739"/>
          </a:xfrm>
        </p:grpSpPr>
        <p:sp>
          <p:nvSpPr>
            <p:cNvPr id="98306" name="直接连接符 59394"/>
            <p:cNvSpPr/>
            <p:nvPr/>
          </p:nvSpPr>
          <p:spPr>
            <a:xfrm flipH="1">
              <a:off x="1668" y="3059"/>
              <a:ext cx="2567" cy="6"/>
            </a:xfrm>
            <a:prstGeom prst="line">
              <a:avLst/>
            </a:prstGeom>
            <a:ln w="76200" cap="flat" cmpd="sng">
              <a:solidFill>
                <a:schemeClr val="bg1"/>
              </a:solidFill>
              <a:prstDash val="solid"/>
              <a:round/>
              <a:headEnd type="none" w="med" len="med"/>
              <a:tailEnd type="triangle" w="med" len="med"/>
            </a:ln>
          </p:spPr>
        </p:sp>
        <p:grpSp>
          <p:nvGrpSpPr>
            <p:cNvPr id="98307" name="组合 59395"/>
            <p:cNvGrpSpPr/>
            <p:nvPr/>
          </p:nvGrpSpPr>
          <p:grpSpPr>
            <a:xfrm>
              <a:off x="3583" y="1723"/>
              <a:ext cx="1549" cy="1742"/>
              <a:chOff x="3340" y="1301"/>
              <a:chExt cx="1549" cy="1742"/>
            </a:xfrm>
          </p:grpSpPr>
          <p:sp>
            <p:nvSpPr>
              <p:cNvPr id="98308" name="任意多边形 59396"/>
              <p:cNvSpPr/>
              <p:nvPr/>
            </p:nvSpPr>
            <p:spPr>
              <a:xfrm rot="5400000">
                <a:off x="3240" y="1394"/>
                <a:ext cx="1742" cy="1549"/>
              </a:xfrm>
              <a:custGeom>
                <a:avLst/>
                <a:gdLst/>
                <a:ahLst/>
                <a:cxnLst>
                  <a:cxn ang="270">
                    <a:pos x="10800" y="0"/>
                  </a:cxn>
                  <a:cxn ang="180">
                    <a:pos x="1859" y="11405"/>
                  </a:cxn>
                  <a:cxn ang="270">
                    <a:pos x="10800" y="3679"/>
                  </a:cxn>
                  <a:cxn ang="0">
                    <a:pos x="19740" y="11405"/>
                  </a:cxn>
                </a:cxnLst>
                <a:pathLst>
                  <a:path w="21600" h="21600">
                    <a:moveTo>
                      <a:pt x="3695" y="11280"/>
                    </a:moveTo>
                    <a:cubicBezTo>
                      <a:pt x="3684" y="11121"/>
                      <a:pt x="3679" y="10961"/>
                      <a:pt x="3679" y="10799"/>
                    </a:cubicBezTo>
                    <a:cubicBezTo>
                      <a:pt x="3679" y="6866"/>
                      <a:pt x="6867" y="3678"/>
                      <a:pt x="10800" y="3678"/>
                    </a:cubicBezTo>
                    <a:cubicBezTo>
                      <a:pt x="14733" y="3678"/>
                      <a:pt x="17921" y="6866"/>
                      <a:pt x="17921" y="10799"/>
                    </a:cubicBezTo>
                    <a:cubicBezTo>
                      <a:pt x="17921" y="10961"/>
                      <a:pt x="17916" y="11122"/>
                      <a:pt x="17905" y="11280"/>
                    </a:cubicBezTo>
                    <a:lnTo>
                      <a:pt x="21575" y="11529"/>
                    </a:lnTo>
                    <a:cubicBezTo>
                      <a:pt x="21592" y="11289"/>
                      <a:pt x="21600" y="11045"/>
                      <a:pt x="21600" y="10800"/>
                    </a:cubicBezTo>
                    <a:cubicBezTo>
                      <a:pt x="21600" y="4835"/>
                      <a:pt x="16765" y="0"/>
                      <a:pt x="10800" y="0"/>
                    </a:cubicBezTo>
                    <a:cubicBezTo>
                      <a:pt x="4835" y="0"/>
                      <a:pt x="0" y="4835"/>
                      <a:pt x="0" y="10800"/>
                    </a:cubicBezTo>
                    <a:cubicBezTo>
                      <a:pt x="0" y="11046"/>
                      <a:pt x="8" y="11290"/>
                      <a:pt x="24" y="11533"/>
                    </a:cubicBezTo>
                    <a:close/>
                  </a:path>
                </a:pathLst>
              </a:custGeom>
              <a:solidFill>
                <a:schemeClr val="bg1"/>
              </a:solidFill>
              <a:ln w="9525">
                <a:noFill/>
              </a:ln>
            </p:spPr>
            <p:txBody>
              <a:bodyPr/>
              <a:p>
                <a:endParaRPr lang="zh-CN" altLang="en-US"/>
              </a:p>
            </p:txBody>
          </p:sp>
          <p:sp>
            <p:nvSpPr>
              <p:cNvPr id="98309" name="燕尾形 59397"/>
              <p:cNvSpPr/>
              <p:nvPr/>
            </p:nvSpPr>
            <p:spPr>
              <a:xfrm>
                <a:off x="3872" y="1303"/>
                <a:ext cx="411" cy="295"/>
              </a:xfrm>
              <a:prstGeom prst="chevron">
                <a:avLst>
                  <a:gd name="adj" fmla="val 44724"/>
                </a:avLst>
              </a:prstGeom>
              <a:solidFill>
                <a:schemeClr val="bg1"/>
              </a:solidFill>
              <a:ln w="9525">
                <a:noFill/>
              </a:ln>
            </p:spPr>
            <p:txBody>
              <a:bodyPr anchor="t"/>
              <a:p>
                <a:pPr eaLnBrk="0" hangingPunct="0"/>
                <a:endParaRPr lang="zh-CN" altLang="en-US">
                  <a:latin typeface="等线"/>
                  <a:ea typeface="等线"/>
                </a:endParaRPr>
              </a:p>
            </p:txBody>
          </p:sp>
          <p:sp>
            <p:nvSpPr>
              <p:cNvPr id="98310" name="燕尾形 59398"/>
              <p:cNvSpPr/>
              <p:nvPr/>
            </p:nvSpPr>
            <p:spPr>
              <a:xfrm rot="10800000">
                <a:off x="3891" y="2745"/>
                <a:ext cx="314" cy="295"/>
              </a:xfrm>
              <a:prstGeom prst="chevron">
                <a:avLst>
                  <a:gd name="adj" fmla="val 44054"/>
                </a:avLst>
              </a:prstGeom>
              <a:solidFill>
                <a:schemeClr val="bg1"/>
              </a:solidFill>
              <a:ln w="9525">
                <a:noFill/>
              </a:ln>
            </p:spPr>
            <p:txBody>
              <a:bodyPr anchor="t"/>
              <a:p>
                <a:pPr eaLnBrk="0" hangingPunct="0"/>
                <a:endParaRPr lang="zh-CN" altLang="en-US">
                  <a:latin typeface="等线"/>
                  <a:ea typeface="等线"/>
                </a:endParaRPr>
              </a:p>
            </p:txBody>
          </p:sp>
        </p:grpSp>
        <p:grpSp>
          <p:nvGrpSpPr>
            <p:cNvPr id="98311" name="组合 59399"/>
            <p:cNvGrpSpPr/>
            <p:nvPr/>
          </p:nvGrpSpPr>
          <p:grpSpPr>
            <a:xfrm>
              <a:off x="1836" y="1297"/>
              <a:ext cx="2164" cy="338"/>
              <a:chOff x="3964" y="2071"/>
              <a:chExt cx="1484" cy="330"/>
            </a:xfrm>
          </p:grpSpPr>
          <p:sp>
            <p:nvSpPr>
              <p:cNvPr id="98312" name="圆角矩形 59400"/>
              <p:cNvSpPr/>
              <p:nvPr/>
            </p:nvSpPr>
            <p:spPr>
              <a:xfrm>
                <a:off x="3964" y="2071"/>
                <a:ext cx="1484" cy="330"/>
              </a:xfrm>
              <a:prstGeom prst="roundRect">
                <a:avLst>
                  <a:gd name="adj" fmla="val 16667"/>
                </a:avLst>
              </a:prstGeom>
              <a:solidFill>
                <a:srgbClr val="DDDDDD"/>
              </a:solidFill>
              <a:ln w="12700" cap="flat" cmpd="sng">
                <a:solidFill>
                  <a:srgbClr val="80808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8313" name="圆角矩形 59401"/>
              <p:cNvSpPr/>
              <p:nvPr/>
            </p:nvSpPr>
            <p:spPr>
              <a:xfrm>
                <a:off x="3987" y="2091"/>
                <a:ext cx="1432" cy="134"/>
              </a:xfrm>
              <a:prstGeom prst="roundRect">
                <a:avLst>
                  <a:gd name="adj" fmla="val 28356"/>
                </a:avLst>
              </a:prstGeom>
              <a:gradFill rotWithShape="1">
                <a:gsLst>
                  <a:gs pos="0">
                    <a:srgbClr val="FFFFFF">
                      <a:alpha val="70000"/>
                    </a:srgbClr>
                  </a:gs>
                  <a:gs pos="100000">
                    <a:srgbClr val="DDDDDD">
                      <a:alpha val="70000"/>
                    </a:srgbClr>
                  </a:gs>
                </a:gsLst>
                <a:lin ang="5400000" scaled="1"/>
                <a:tileRect/>
              </a:gradFill>
              <a:ln w="9525">
                <a:noFill/>
              </a:ln>
            </p:spPr>
            <p:txBody>
              <a:bodyPr anchor="t"/>
              <a:p>
                <a:pPr eaLnBrk="0" hangingPunct="0"/>
                <a:endParaRPr lang="zh-CN" altLang="en-US">
                  <a:latin typeface="等线"/>
                  <a:ea typeface="等线"/>
                </a:endParaRPr>
              </a:p>
            </p:txBody>
          </p:sp>
        </p:grpSp>
        <p:cxnSp>
          <p:nvCxnSpPr>
            <p:cNvPr id="98314" name="肘形连接符 59402"/>
            <p:cNvCxnSpPr/>
            <p:nvPr/>
          </p:nvCxnSpPr>
          <p:spPr>
            <a:xfrm rot="-5400000" flipH="1">
              <a:off x="1159" y="3156"/>
              <a:ext cx="712" cy="660"/>
            </a:xfrm>
            <a:prstGeom prst="bentConnector2">
              <a:avLst/>
            </a:prstGeom>
            <a:ln w="38100" cap="rnd" cmpd="sng">
              <a:solidFill>
                <a:schemeClr val="tx1"/>
              </a:solidFill>
              <a:prstDash val="sysDot"/>
              <a:miter/>
              <a:headEnd type="none" w="med" len="med"/>
              <a:tailEnd type="none" w="med" len="med"/>
            </a:ln>
          </p:spPr>
        </p:cxnSp>
        <p:cxnSp>
          <p:nvCxnSpPr>
            <p:cNvPr id="98315" name="肘形连接符 59403"/>
            <p:cNvCxnSpPr/>
            <p:nvPr/>
          </p:nvCxnSpPr>
          <p:spPr>
            <a:xfrm rot="5400000">
              <a:off x="4002" y="3129"/>
              <a:ext cx="712" cy="714"/>
            </a:xfrm>
            <a:prstGeom prst="bentConnector2">
              <a:avLst/>
            </a:prstGeom>
            <a:ln w="38100" cap="rnd" cmpd="sng">
              <a:solidFill>
                <a:schemeClr val="tx1"/>
              </a:solidFill>
              <a:prstDash val="sysDot"/>
              <a:miter/>
              <a:headEnd type="none" w="med" len="med"/>
              <a:tailEnd type="none" w="med" len="med"/>
            </a:ln>
          </p:spPr>
        </p:cxnSp>
        <p:cxnSp>
          <p:nvCxnSpPr>
            <p:cNvPr id="98316" name="肘形连接符 59404"/>
            <p:cNvCxnSpPr/>
            <p:nvPr/>
          </p:nvCxnSpPr>
          <p:spPr>
            <a:xfrm rot="-5400000">
              <a:off x="1178" y="1464"/>
              <a:ext cx="668" cy="666"/>
            </a:xfrm>
            <a:prstGeom prst="bentConnector2">
              <a:avLst/>
            </a:prstGeom>
            <a:ln w="38100" cap="rnd" cmpd="sng">
              <a:solidFill>
                <a:schemeClr val="tx1"/>
              </a:solidFill>
              <a:prstDash val="sysDot"/>
              <a:miter/>
              <a:headEnd type="none" w="med" len="med"/>
              <a:tailEnd type="none" w="med" len="med"/>
            </a:ln>
          </p:spPr>
        </p:cxnSp>
        <p:cxnSp>
          <p:nvCxnSpPr>
            <p:cNvPr id="98317" name="肘形连接符 59405"/>
            <p:cNvCxnSpPr/>
            <p:nvPr/>
          </p:nvCxnSpPr>
          <p:spPr>
            <a:xfrm rot="5400000" flipH="1">
              <a:off x="4035" y="1429"/>
              <a:ext cx="646" cy="714"/>
            </a:xfrm>
            <a:prstGeom prst="bentConnector2">
              <a:avLst/>
            </a:prstGeom>
            <a:ln w="38100" cap="rnd" cmpd="sng">
              <a:solidFill>
                <a:schemeClr val="tx1"/>
              </a:solidFill>
              <a:prstDash val="sysDot"/>
              <a:miter/>
              <a:headEnd type="none" w="med" len="med"/>
              <a:tailEnd type="none" w="med" len="med"/>
            </a:ln>
          </p:spPr>
        </p:cxnSp>
        <p:sp>
          <p:nvSpPr>
            <p:cNvPr id="98318" name="任意多边形 59406"/>
            <p:cNvSpPr/>
            <p:nvPr/>
          </p:nvSpPr>
          <p:spPr>
            <a:xfrm>
              <a:off x="1743" y="2327"/>
              <a:ext cx="2403" cy="300"/>
            </a:xfrm>
            <a:custGeom>
              <a:avLst/>
              <a:gdLst/>
              <a:ahLst/>
              <a:cxnLst/>
              <a:pathLst>
                <a:path w="2347" h="336">
                  <a:moveTo>
                    <a:pt x="0" y="188"/>
                  </a:moveTo>
                  <a:lnTo>
                    <a:pt x="0" y="336"/>
                  </a:lnTo>
                  <a:lnTo>
                    <a:pt x="2347" y="336"/>
                  </a:lnTo>
                  <a:lnTo>
                    <a:pt x="2005" y="0"/>
                  </a:lnTo>
                  <a:lnTo>
                    <a:pt x="2005" y="189"/>
                  </a:lnTo>
                  <a:lnTo>
                    <a:pt x="0" y="188"/>
                  </a:lnTo>
                  <a:close/>
                </a:path>
              </a:pathLst>
            </a:custGeom>
            <a:gradFill rotWithShape="1">
              <a:gsLst>
                <a:gs pos="0">
                  <a:srgbClr val="FFFFFF"/>
                </a:gs>
                <a:gs pos="100000">
                  <a:srgbClr val="CCCC00"/>
                </a:gs>
              </a:gsLst>
              <a:lin ang="0" scaled="1"/>
              <a:tileRect/>
            </a:gradFill>
            <a:ln w="9525">
              <a:noFill/>
            </a:ln>
          </p:spPr>
          <p:txBody>
            <a:bodyPr/>
            <a:p>
              <a:endParaRPr lang="zh-CN" altLang="en-US"/>
            </a:p>
          </p:txBody>
        </p:sp>
        <p:sp>
          <p:nvSpPr>
            <p:cNvPr id="98319" name="上箭头 59407"/>
            <p:cNvSpPr/>
            <p:nvPr/>
          </p:nvSpPr>
          <p:spPr>
            <a:xfrm>
              <a:off x="2479" y="1711"/>
              <a:ext cx="909" cy="484"/>
            </a:xfrm>
            <a:prstGeom prst="upArrow">
              <a:avLst>
                <a:gd name="adj1" fmla="val 65157"/>
                <a:gd name="adj2" fmla="val 48333"/>
              </a:avLst>
            </a:prstGeom>
            <a:gradFill rotWithShape="1">
              <a:gsLst>
                <a:gs pos="0">
                  <a:srgbClr val="FF9933"/>
                </a:gs>
                <a:gs pos="100000">
                  <a:srgbClr val="FFFFFF"/>
                </a:gs>
              </a:gsLst>
              <a:lin ang="5400000" scaled="1"/>
              <a:tileRect/>
            </a:gradFill>
            <a:ln w="9525">
              <a:noFill/>
            </a:ln>
          </p:spPr>
          <p:txBody>
            <a:bodyPr anchor="t"/>
            <a:p>
              <a:pPr eaLnBrk="0" hangingPunct="0"/>
              <a:endParaRPr lang="zh-CN" altLang="en-US">
                <a:latin typeface="等线"/>
                <a:ea typeface="等线"/>
              </a:endParaRPr>
            </a:p>
          </p:txBody>
        </p:sp>
        <p:sp>
          <p:nvSpPr>
            <p:cNvPr id="98320" name="上箭头 59408"/>
            <p:cNvSpPr/>
            <p:nvPr/>
          </p:nvSpPr>
          <p:spPr>
            <a:xfrm flipV="1">
              <a:off x="2479" y="3109"/>
              <a:ext cx="909" cy="484"/>
            </a:xfrm>
            <a:prstGeom prst="upArrow">
              <a:avLst>
                <a:gd name="adj1" fmla="val 65157"/>
                <a:gd name="adj2" fmla="val 48333"/>
              </a:avLst>
            </a:prstGeom>
            <a:gradFill rotWithShape="1">
              <a:gsLst>
                <a:gs pos="0">
                  <a:srgbClr val="66CCFF"/>
                </a:gs>
                <a:gs pos="100000">
                  <a:srgbClr val="FFFFFF"/>
                </a:gs>
              </a:gsLst>
              <a:lin ang="5400000" scaled="1"/>
              <a:tileRect/>
            </a:gradFill>
            <a:ln w="9525">
              <a:noFill/>
            </a:ln>
          </p:spPr>
          <p:txBody>
            <a:bodyPr anchor="t"/>
            <a:p>
              <a:pPr eaLnBrk="0" hangingPunct="0"/>
              <a:endParaRPr lang="zh-CN" altLang="en-US">
                <a:latin typeface="等线"/>
                <a:ea typeface="等线"/>
              </a:endParaRPr>
            </a:p>
          </p:txBody>
        </p:sp>
        <p:sp>
          <p:nvSpPr>
            <p:cNvPr id="98321" name="任意多边形 59409"/>
            <p:cNvSpPr/>
            <p:nvPr/>
          </p:nvSpPr>
          <p:spPr>
            <a:xfrm flipH="1" flipV="1">
              <a:off x="1743" y="2647"/>
              <a:ext cx="2403" cy="301"/>
            </a:xfrm>
            <a:custGeom>
              <a:avLst/>
              <a:gdLst/>
              <a:ahLst/>
              <a:cxnLst/>
              <a:pathLst>
                <a:path w="2347" h="336">
                  <a:moveTo>
                    <a:pt x="0" y="188"/>
                  </a:moveTo>
                  <a:lnTo>
                    <a:pt x="0" y="336"/>
                  </a:lnTo>
                  <a:lnTo>
                    <a:pt x="2347" y="336"/>
                  </a:lnTo>
                  <a:lnTo>
                    <a:pt x="2005" y="0"/>
                  </a:lnTo>
                  <a:lnTo>
                    <a:pt x="2005" y="189"/>
                  </a:lnTo>
                  <a:lnTo>
                    <a:pt x="0" y="188"/>
                  </a:lnTo>
                  <a:close/>
                </a:path>
              </a:pathLst>
            </a:custGeom>
            <a:gradFill rotWithShape="1">
              <a:gsLst>
                <a:gs pos="0">
                  <a:srgbClr val="FFFFFF"/>
                </a:gs>
                <a:gs pos="100000">
                  <a:srgbClr val="CCCC00"/>
                </a:gs>
              </a:gsLst>
              <a:lin ang="0" scaled="1"/>
              <a:tileRect/>
            </a:gradFill>
            <a:ln w="9525">
              <a:noFill/>
            </a:ln>
          </p:spPr>
          <p:txBody>
            <a:bodyPr/>
            <a:p>
              <a:endParaRPr lang="zh-CN" altLang="en-US"/>
            </a:p>
          </p:txBody>
        </p:sp>
        <p:sp>
          <p:nvSpPr>
            <p:cNvPr id="59411" name="矩形 59410"/>
            <p:cNvSpPr/>
            <p:nvPr/>
          </p:nvSpPr>
          <p:spPr>
            <a:xfrm>
              <a:off x="1937" y="1296"/>
              <a:ext cx="1971" cy="329"/>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000000"/>
                  </a:solidFill>
                  <a:effectLst>
                    <a:outerShdw blurRad="38100" dist="38100" dir="2700000">
                      <a:srgbClr val="C0C0C0"/>
                    </a:outerShdw>
                  </a:effectLst>
                  <a:latin typeface="Arial" panose="020B0604020202020204" pitchFamily="34" charset="0"/>
                  <a:ea typeface="隶书" panose="02010509060101010101" pitchFamily="49" charset="-122"/>
                  <a:cs typeface="+mn-cs"/>
                </a:rPr>
                <a:t>相互依存</a:t>
              </a:r>
              <a:endParaRPr kumimoji="0" lang="zh-CN" altLang="en-US" sz="2800" b="0" i="0" u="none" strike="noStrike" kern="1200" cap="none" spc="0" normalizeH="0" baseline="0" noProof="1">
                <a:solidFill>
                  <a:srgbClr val="0000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nvGrpSpPr>
            <p:cNvPr id="98323" name="组合 59411"/>
            <p:cNvGrpSpPr/>
            <p:nvPr/>
          </p:nvGrpSpPr>
          <p:grpSpPr>
            <a:xfrm>
              <a:off x="1836" y="3687"/>
              <a:ext cx="2164" cy="338"/>
              <a:chOff x="3964" y="2071"/>
              <a:chExt cx="1484" cy="330"/>
            </a:xfrm>
          </p:grpSpPr>
          <p:sp>
            <p:nvSpPr>
              <p:cNvPr id="98324" name="圆角矩形 59412"/>
              <p:cNvSpPr/>
              <p:nvPr/>
            </p:nvSpPr>
            <p:spPr>
              <a:xfrm>
                <a:off x="3964" y="2071"/>
                <a:ext cx="1484" cy="330"/>
              </a:xfrm>
              <a:prstGeom prst="roundRect">
                <a:avLst>
                  <a:gd name="adj" fmla="val 16667"/>
                </a:avLst>
              </a:prstGeom>
              <a:solidFill>
                <a:srgbClr val="DDDDDD"/>
              </a:solidFill>
              <a:ln w="12700" cap="flat" cmpd="sng">
                <a:solidFill>
                  <a:srgbClr val="808080"/>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98325" name="圆角矩形 59413"/>
              <p:cNvSpPr/>
              <p:nvPr/>
            </p:nvSpPr>
            <p:spPr>
              <a:xfrm>
                <a:off x="3987" y="2091"/>
                <a:ext cx="1432" cy="134"/>
              </a:xfrm>
              <a:prstGeom prst="roundRect">
                <a:avLst>
                  <a:gd name="adj" fmla="val 28356"/>
                </a:avLst>
              </a:prstGeom>
              <a:gradFill rotWithShape="1">
                <a:gsLst>
                  <a:gs pos="0">
                    <a:srgbClr val="FFFFFF">
                      <a:alpha val="70000"/>
                    </a:srgbClr>
                  </a:gs>
                  <a:gs pos="100000">
                    <a:srgbClr val="DDDDDD">
                      <a:alpha val="70000"/>
                    </a:srgbClr>
                  </a:gs>
                </a:gsLst>
                <a:lin ang="5400000" scaled="1"/>
                <a:tileRect/>
              </a:gradFill>
              <a:ln w="9525">
                <a:noFill/>
              </a:ln>
            </p:spPr>
            <p:txBody>
              <a:bodyPr anchor="t"/>
              <a:p>
                <a:pPr eaLnBrk="0" hangingPunct="0"/>
                <a:endParaRPr lang="zh-CN" altLang="en-US">
                  <a:latin typeface="等线"/>
                  <a:ea typeface="等线"/>
                </a:endParaRPr>
              </a:p>
            </p:txBody>
          </p:sp>
        </p:grpSp>
        <p:grpSp>
          <p:nvGrpSpPr>
            <p:cNvPr id="98326" name="组合 59414"/>
            <p:cNvGrpSpPr/>
            <p:nvPr/>
          </p:nvGrpSpPr>
          <p:grpSpPr>
            <a:xfrm>
              <a:off x="4080" y="1680"/>
              <a:ext cx="1375" cy="1375"/>
              <a:chOff x="3792" y="1104"/>
              <a:chExt cx="1375" cy="1375"/>
            </a:xfrm>
          </p:grpSpPr>
          <p:pic>
            <p:nvPicPr>
              <p:cNvPr id="98327" name="图片 59415" descr="YG_circle001"/>
              <p:cNvPicPr>
                <a:picLocks noChangeAspect="1"/>
              </p:cNvPicPr>
              <p:nvPr/>
            </p:nvPicPr>
            <p:blipFill>
              <a:blip r:embed="rId1"/>
              <a:stretch>
                <a:fillRect/>
              </a:stretch>
            </p:blipFill>
            <p:spPr>
              <a:xfrm>
                <a:off x="3792" y="1104"/>
                <a:ext cx="1375" cy="1375"/>
              </a:xfrm>
              <a:prstGeom prst="rect">
                <a:avLst/>
              </a:prstGeom>
              <a:noFill/>
              <a:ln w="9525">
                <a:noFill/>
              </a:ln>
            </p:spPr>
          </p:pic>
          <p:sp>
            <p:nvSpPr>
              <p:cNvPr id="59417" name="矩形 59416"/>
              <p:cNvSpPr/>
              <p:nvPr/>
            </p:nvSpPr>
            <p:spPr>
              <a:xfrm>
                <a:off x="4032" y="1536"/>
                <a:ext cx="864" cy="600"/>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隶书" panose="02010509060101010101" pitchFamily="49" charset="-122"/>
                    <a:cs typeface="+mn-cs"/>
                  </a:rPr>
                  <a:t>矛盾对立面</a:t>
                </a:r>
                <a:endParaRPr kumimoji="0" lang="zh-CN" altLang="en-US" sz="2800" b="0" i="0" u="none" strike="noStrike"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98329" name="组合 59417"/>
            <p:cNvGrpSpPr/>
            <p:nvPr/>
          </p:nvGrpSpPr>
          <p:grpSpPr>
            <a:xfrm>
              <a:off x="432" y="1680"/>
              <a:ext cx="1352" cy="1352"/>
              <a:chOff x="720" y="1104"/>
              <a:chExt cx="1352" cy="1352"/>
            </a:xfrm>
          </p:grpSpPr>
          <p:pic>
            <p:nvPicPr>
              <p:cNvPr id="98330" name="图片 59418" descr="LB_circle001"/>
              <p:cNvPicPr>
                <a:picLocks noChangeAspect="1"/>
              </p:cNvPicPr>
              <p:nvPr/>
            </p:nvPicPr>
            <p:blipFill>
              <a:blip r:embed="rId2"/>
              <a:stretch>
                <a:fillRect/>
              </a:stretch>
            </p:blipFill>
            <p:spPr>
              <a:xfrm>
                <a:off x="720" y="1104"/>
                <a:ext cx="1352" cy="1352"/>
              </a:xfrm>
              <a:prstGeom prst="rect">
                <a:avLst/>
              </a:prstGeom>
              <a:noFill/>
              <a:ln w="9525">
                <a:noFill/>
              </a:ln>
            </p:spPr>
          </p:pic>
          <p:sp>
            <p:nvSpPr>
              <p:cNvPr id="59420" name="矩形 59419"/>
              <p:cNvSpPr/>
              <p:nvPr/>
            </p:nvSpPr>
            <p:spPr>
              <a:xfrm>
                <a:off x="912" y="1488"/>
                <a:ext cx="864" cy="600"/>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隶书" panose="02010509060101010101" pitchFamily="49" charset="-122"/>
                    <a:cs typeface="+mn-cs"/>
                  </a:rPr>
                  <a:t>矛盾对立面</a:t>
                </a:r>
                <a:endParaRPr kumimoji="0" lang="zh-CN" altLang="en-US" sz="2800" b="0" i="0" u="none" strike="noStrike" kern="1200" cap="none" spc="0" normalizeH="0" baseline="0" noProof="1" dirty="0">
                  <a:solidFill>
                    <a:srgbClr val="660033"/>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sp>
          <p:nvSpPr>
            <p:cNvPr id="59421" name="矩形 59420"/>
            <p:cNvSpPr/>
            <p:nvPr/>
          </p:nvSpPr>
          <p:spPr>
            <a:xfrm>
              <a:off x="1841" y="3706"/>
              <a:ext cx="2064" cy="329"/>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000000"/>
                  </a:solidFill>
                  <a:effectLst>
                    <a:outerShdw blurRad="38100" dist="38100" dir="2700000">
                      <a:srgbClr val="C0C0C0"/>
                    </a:outerShdw>
                  </a:effectLst>
                  <a:latin typeface="Arial" panose="020B0604020202020204" pitchFamily="34" charset="0"/>
                  <a:ea typeface="隶书" panose="02010509060101010101" pitchFamily="49" charset="-122"/>
                  <a:cs typeface="+mn-cs"/>
                </a:rPr>
                <a:t>相互贯通</a:t>
              </a:r>
              <a:endParaRPr kumimoji="0" lang="zh-CN" altLang="en-US" sz="2800" b="0" i="0" u="none" strike="noStrike" kern="1200" cap="none" spc="0" normalizeH="0" baseline="0" noProof="1">
                <a:solidFill>
                  <a:srgbClr val="0000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sp>
        <p:nvSpPr>
          <p:cNvPr id="59422" name="矩形 59421"/>
          <p:cNvSpPr/>
          <p:nvPr/>
        </p:nvSpPr>
        <p:spPr>
          <a:xfrm>
            <a:off x="2667000" y="457200"/>
            <a:ext cx="6858000" cy="1076325"/>
          </a:xfrm>
          <a:prstGeom prst="rect">
            <a:avLst/>
          </a:prstGeom>
          <a:solidFill>
            <a:schemeClr val="bg1">
              <a:alpha val="50000"/>
            </a:schemeClr>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rPr>
              <a:t>    </a:t>
            </a:r>
            <a:r>
              <a:rPr kumimoji="0" lang="en-US" altLang="zh-CN" sz="3200" b="0" i="0" u="none" strike="noStrike" kern="1200" cap="none" spc="0" normalizeH="0" baseline="0" noProof="1" dirty="0">
                <a:solidFill>
                  <a:srgbClr val="660033"/>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1.</a:t>
            </a:r>
            <a:r>
              <a:rPr kumimoji="0" lang="zh-CN" altLang="en-US" sz="3200" b="0" i="0" u="none" strike="noStrike" kern="1200" cap="none" spc="0" normalizeH="0" baseline="0" noProof="1" dirty="0">
                <a:solidFill>
                  <a:srgbClr val="660033"/>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矛盾同一性是指矛盾双方相互依存、相互贯通的性质和趋势。</a:t>
            </a:r>
            <a:endParaRPr kumimoji="0" lang="zh-CN" altLang="en-US" sz="3200" b="0" i="0" u="none" strike="noStrike" kern="1200" cap="none" spc="0" normalizeH="0" baseline="0" noProof="1" dirty="0">
              <a:solidFill>
                <a:srgbClr val="660033"/>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sp>
        <p:nvSpPr>
          <p:cNvPr id="98334" name="椭圆 59422"/>
          <p:cNvSpPr/>
          <p:nvPr/>
        </p:nvSpPr>
        <p:spPr>
          <a:xfrm>
            <a:off x="2895600" y="609600"/>
            <a:ext cx="304800" cy="304800"/>
          </a:xfrm>
          <a:prstGeom prst="ellipse">
            <a:avLst/>
          </a:prstGeom>
          <a:solidFill>
            <a:srgbClr val="990000"/>
          </a:solidFill>
          <a:ln w="9525"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dissolve">
                                      <p:cBhvr>
                                        <p:cTn id="7" dur="500"/>
                                        <p:tgtEl>
                                          <p:spTgt spid="59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矩形 60417"/>
          <p:cNvSpPr/>
          <p:nvPr/>
        </p:nvSpPr>
        <p:spPr>
          <a:xfrm>
            <a:off x="2286000" y="762000"/>
            <a:ext cx="7772400" cy="1076325"/>
          </a:xfrm>
          <a:prstGeom prst="rect">
            <a:avLst/>
          </a:prstGeom>
          <a:solidFill>
            <a:schemeClr val="bg1">
              <a:alpha val="50000"/>
            </a:schemeClr>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dirty="0">
                <a:solidFill>
                  <a:srgbClr val="006600"/>
                </a:solidFill>
                <a:effectLst>
                  <a:outerShdw blurRad="38100" dist="38100" dir="2700000">
                    <a:srgbClr val="C0C0C0"/>
                  </a:outerShdw>
                </a:effectLst>
                <a:latin typeface="楷体_GB2312" pitchFamily="49" charset="-122"/>
                <a:ea typeface="楷体_GB2312" pitchFamily="49" charset="-122"/>
                <a:cs typeface="+mn-cs"/>
              </a:rPr>
              <a:t> 	 </a:t>
            </a:r>
            <a:r>
              <a:rPr kumimoji="0" lang="en-US" altLang="zh-CN" sz="3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2.</a:t>
            </a:r>
            <a:r>
              <a:rPr kumimoji="0" lang="zh-CN" altLang="en-US" sz="3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矛盾的斗争性是指矛盾着的对立面之间相互排斥、相互分离的性质和趋势。</a:t>
            </a:r>
            <a:endParaRPr kumimoji="0" lang="zh-CN" altLang="en-US" sz="3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sp>
        <p:nvSpPr>
          <p:cNvPr id="60419" name="矩形 60418"/>
          <p:cNvSpPr/>
          <p:nvPr/>
        </p:nvSpPr>
        <p:spPr>
          <a:xfrm>
            <a:off x="1981200" y="2276475"/>
            <a:ext cx="2286000" cy="779463"/>
          </a:xfrm>
          <a:prstGeom prst="rect">
            <a:avLst/>
          </a:prstGeom>
          <a:solidFill>
            <a:schemeClr val="hlink"/>
          </a:solidFill>
          <a:ln w="57150" cap="flat" cmpd="sng">
            <a:solidFill>
              <a:schemeClr val="bg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相互差异</a:t>
            </a:r>
            <a:endParaRPr kumimoji="0" lang="zh-CN" altLang="en-US" sz="32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60420" name="任意多边形 60419"/>
          <p:cNvSpPr/>
          <p:nvPr/>
        </p:nvSpPr>
        <p:spPr>
          <a:xfrm>
            <a:off x="4267200" y="2349500"/>
            <a:ext cx="657225" cy="5588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chemeClr val="tx1"/>
              </a:gs>
              <a:gs pos="100000">
                <a:schemeClr val="hlink"/>
              </a:gs>
            </a:gsLst>
            <a:lin ang="0" scaled="1"/>
            <a:tileRect/>
          </a:gradFill>
          <a:ln w="9525" cap="flat" cmpd="sng">
            <a:solidFill>
              <a:schemeClr val="bg1"/>
            </a:solidFill>
            <a:prstDash val="solid"/>
            <a:miter/>
            <a:headEnd type="none" w="med" len="med"/>
            <a:tailEnd type="none" w="med" len="med"/>
          </a:ln>
        </p:spPr>
        <p:txBody>
          <a:bodyPr/>
          <a:p>
            <a:endParaRPr lang="zh-CN" altLang="en-US"/>
          </a:p>
        </p:txBody>
      </p:sp>
      <p:sp>
        <p:nvSpPr>
          <p:cNvPr id="60421" name="矩形 60420"/>
          <p:cNvSpPr/>
          <p:nvPr/>
        </p:nvSpPr>
        <p:spPr>
          <a:xfrm>
            <a:off x="5029200" y="2276475"/>
            <a:ext cx="2133600" cy="779463"/>
          </a:xfrm>
          <a:prstGeom prst="rect">
            <a:avLst/>
          </a:prstGeom>
          <a:solidFill>
            <a:schemeClr val="hlink"/>
          </a:solidFill>
          <a:ln w="57150" cap="flat" cmpd="sng">
            <a:solidFill>
              <a:schemeClr val="bg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相互排斥</a:t>
            </a:r>
            <a:endParaRPr kumimoji="0" lang="zh-CN" altLang="en-US" sz="32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60422" name="任意多边形 60421"/>
          <p:cNvSpPr/>
          <p:nvPr/>
        </p:nvSpPr>
        <p:spPr>
          <a:xfrm>
            <a:off x="7239000" y="2349500"/>
            <a:ext cx="657225" cy="558800"/>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chemeClr val="tx1"/>
              </a:gs>
              <a:gs pos="100000">
                <a:schemeClr val="hlink"/>
              </a:gs>
            </a:gsLst>
            <a:lin ang="0" scaled="1"/>
            <a:tileRect/>
          </a:gradFill>
          <a:ln w="9525" cap="flat" cmpd="sng">
            <a:solidFill>
              <a:schemeClr val="bg1"/>
            </a:solidFill>
            <a:prstDash val="solid"/>
            <a:miter/>
            <a:headEnd type="none" w="med" len="med"/>
            <a:tailEnd type="none" w="med" len="med"/>
          </a:ln>
        </p:spPr>
        <p:txBody>
          <a:bodyPr/>
          <a:p>
            <a:endParaRPr lang="zh-CN" altLang="en-US"/>
          </a:p>
        </p:txBody>
      </p:sp>
      <p:sp>
        <p:nvSpPr>
          <p:cNvPr id="60423" name="矩形 60422"/>
          <p:cNvSpPr/>
          <p:nvPr/>
        </p:nvSpPr>
        <p:spPr>
          <a:xfrm>
            <a:off x="8001000" y="2276475"/>
            <a:ext cx="2286000" cy="779463"/>
          </a:xfrm>
          <a:prstGeom prst="rect">
            <a:avLst/>
          </a:prstGeom>
          <a:solidFill>
            <a:schemeClr val="hlink"/>
          </a:solidFill>
          <a:ln w="57150" cap="flat" cmpd="sng">
            <a:solidFill>
              <a:schemeClr val="bg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楷体_GB2312" pitchFamily="49" charset="-122"/>
                <a:ea typeface="楷体_GB2312" pitchFamily="49" charset="-122"/>
                <a:cs typeface="+mn-cs"/>
              </a:rPr>
              <a:t>相互克服</a:t>
            </a:r>
            <a:endParaRPr kumimoji="0" lang="zh-CN" altLang="en-US" sz="3200" b="0" i="0" u="none" strike="noStrike" kern="1200" cap="none" spc="0" normalizeH="0" baseline="0" noProof="1">
              <a:solidFill>
                <a:schemeClr val="tx1"/>
              </a:solidFill>
              <a:effectLst>
                <a:outerShdw blurRad="38100" dist="38100" dir="2700000">
                  <a:srgbClr val="000000"/>
                </a:outerShdw>
              </a:effectLst>
              <a:latin typeface="楷体_GB2312" pitchFamily="49" charset="-122"/>
              <a:ea typeface="楷体_GB2312" pitchFamily="49" charset="-122"/>
              <a:cs typeface="+mn-cs"/>
            </a:endParaRPr>
          </a:p>
        </p:txBody>
      </p:sp>
      <p:sp>
        <p:nvSpPr>
          <p:cNvPr id="60424" name="矩形 60423"/>
          <p:cNvSpPr/>
          <p:nvPr/>
        </p:nvSpPr>
        <p:spPr>
          <a:xfrm>
            <a:off x="2286000" y="3505200"/>
            <a:ext cx="7162800" cy="584200"/>
          </a:xfrm>
          <a:prstGeom prst="rect">
            <a:avLst/>
          </a:prstGeom>
          <a:solidFill>
            <a:schemeClr val="bg1">
              <a:alpha val="50000"/>
            </a:schemeClr>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rPr>
              <a:t>    </a:t>
            </a:r>
            <a:r>
              <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矛盾的同一性和斗争性的辩证关系</a:t>
            </a:r>
            <a:endParaRPr kumimoji="0" lang="zh-CN" altLang="en-US" sz="3200" b="0" i="0" u="none" strike="noStrike" kern="1200" cap="none" spc="0" normalizeH="0" baseline="0" noProof="1" dirty="0">
              <a:solidFill>
                <a:schemeClr val="tx1"/>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sp>
        <p:nvSpPr>
          <p:cNvPr id="60425" name="椭圆 60424"/>
          <p:cNvSpPr/>
          <p:nvPr/>
        </p:nvSpPr>
        <p:spPr>
          <a:xfrm>
            <a:off x="2855913" y="836613"/>
            <a:ext cx="304800" cy="304800"/>
          </a:xfrm>
          <a:prstGeom prst="ellipse">
            <a:avLst/>
          </a:prstGeom>
          <a:solidFill>
            <a:srgbClr val="990000"/>
          </a:solidFill>
          <a:ln w="9525"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grpSp>
        <p:nvGrpSpPr>
          <p:cNvPr id="60427" name="Group 9"/>
          <p:cNvGrpSpPr/>
          <p:nvPr/>
        </p:nvGrpSpPr>
        <p:grpSpPr>
          <a:xfrm>
            <a:off x="2743200" y="4343400"/>
            <a:ext cx="2362200" cy="814388"/>
            <a:chOff x="816" y="2304"/>
            <a:chExt cx="1440" cy="448"/>
          </a:xfrm>
        </p:grpSpPr>
        <p:sp>
          <p:nvSpPr>
            <p:cNvPr id="99338"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60429"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marL="0" marR="0" indent="0" algn="l"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Calibri" panose="020F0502020204030204" pitchFamily="34" charset="0"/>
                  <a:ea typeface="隶书" panose="02010509060101010101" pitchFamily="49" charset="-122"/>
                  <a:cs typeface="+mn-cs"/>
                </a:rPr>
                <a:t>矛盾的同一性</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Calibri" panose="020F0502020204030204" pitchFamily="34" charset="0"/>
                <a:ea typeface="隶书" panose="02010509060101010101" pitchFamily="49" charset="-122"/>
                <a:cs typeface="+mn-cs"/>
              </a:endParaRPr>
            </a:p>
          </p:txBody>
        </p:sp>
      </p:grpSp>
      <p:grpSp>
        <p:nvGrpSpPr>
          <p:cNvPr id="60430" name="Group 12"/>
          <p:cNvGrpSpPr/>
          <p:nvPr/>
        </p:nvGrpSpPr>
        <p:grpSpPr>
          <a:xfrm>
            <a:off x="7391400" y="4495800"/>
            <a:ext cx="2362200" cy="1371600"/>
            <a:chOff x="816" y="2304"/>
            <a:chExt cx="1440" cy="448"/>
          </a:xfrm>
        </p:grpSpPr>
        <p:sp>
          <p:nvSpPr>
            <p:cNvPr id="99341" name="Freeform 13"/>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60432" name="Rectangle 14"/>
            <p:cNvSpPr/>
            <p:nvPr/>
          </p:nvSpPr>
          <p:spPr>
            <a:xfrm>
              <a:off x="816" y="2304"/>
              <a:ext cx="1440" cy="393"/>
            </a:xfrm>
            <a:prstGeom prst="rect">
              <a:avLst/>
            </a:prstGeom>
            <a:gradFill rotWithShape="1">
              <a:gsLst>
                <a:gs pos="0">
                  <a:schemeClr val="accent1"/>
                </a:gs>
                <a:gs pos="100000">
                  <a:schemeClr val="accent1">
                    <a:gamma/>
                    <a:tint val="63529"/>
                    <a:invGamma/>
                  </a:schemeClr>
                </a:gs>
              </a:gsLst>
              <a:lin ang="2700000" scaled="1"/>
              <a:tileRect/>
            </a:gradFill>
            <a:ln w="9525">
              <a:noFill/>
            </a:ln>
          </p:spPr>
          <p:txBody>
            <a:bodyPr wrap="none" anchor="ctr"/>
            <a:p>
              <a:pPr marL="0" marR="0" indent="0" algn="l"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accent2"/>
                  </a:solidFill>
                  <a:effectLst>
                    <a:outerShdw blurRad="38100" dist="38100" dir="2700000">
                      <a:srgbClr val="C0C0C0"/>
                    </a:outerShdw>
                  </a:effectLst>
                  <a:latin typeface="Calibri" panose="020F0502020204030204" pitchFamily="34" charset="0"/>
                  <a:ea typeface="隶书" panose="02010509060101010101" pitchFamily="49" charset="-122"/>
                  <a:cs typeface="+mn-cs"/>
                </a:rPr>
                <a:t>相互联结</a:t>
              </a:r>
              <a:endParaRPr kumimoji="0" lang="zh-CN" altLang="en-US" sz="2800" b="0" i="0" u="none" strike="noStrike" kern="1200" cap="none" spc="0" normalizeH="0" baseline="0" noProof="1" dirty="0">
                <a:solidFill>
                  <a:schemeClr val="accent2"/>
                </a:solidFill>
                <a:effectLst>
                  <a:outerShdw blurRad="38100" dist="38100" dir="2700000">
                    <a:srgbClr val="C0C0C0"/>
                  </a:outerShdw>
                </a:effectLst>
                <a:latin typeface="Calibri" panose="020F0502020204030204" pitchFamily="34" charset="0"/>
                <a:ea typeface="隶书" panose="02010509060101010101" pitchFamily="49" charset="-122"/>
                <a:cs typeface="+mn-cs"/>
              </a:endParaRPr>
            </a:p>
            <a:p>
              <a:pPr marL="0" marR="0" indent="0" algn="l"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accent2"/>
                  </a:solidFill>
                  <a:effectLst>
                    <a:outerShdw blurRad="38100" dist="38100" dir="2700000">
                      <a:srgbClr val="C0C0C0"/>
                    </a:outerShdw>
                  </a:effectLst>
                  <a:latin typeface="Calibri" panose="020F0502020204030204" pitchFamily="34" charset="0"/>
                  <a:ea typeface="隶书" panose="02010509060101010101" pitchFamily="49" charset="-122"/>
                  <a:cs typeface="+mn-cs"/>
                </a:rPr>
                <a:t>相辅相成</a:t>
              </a:r>
              <a:endParaRPr kumimoji="0" lang="zh-CN" altLang="en-US" sz="2800" b="0" i="0" u="none" strike="noStrike" kern="1200" cap="none" spc="0" normalizeH="0" baseline="0" noProof="1" dirty="0">
                <a:solidFill>
                  <a:schemeClr val="accent2"/>
                </a:solidFill>
                <a:effectLst>
                  <a:outerShdw blurRad="38100" dist="38100" dir="2700000">
                    <a:srgbClr val="C0C0C0"/>
                  </a:outerShdw>
                </a:effectLst>
                <a:latin typeface="Calibri" panose="020F0502020204030204" pitchFamily="34" charset="0"/>
                <a:ea typeface="隶书" panose="02010509060101010101" pitchFamily="49" charset="-122"/>
                <a:cs typeface="+mn-cs"/>
              </a:endParaRPr>
            </a:p>
          </p:txBody>
        </p:sp>
      </p:grpSp>
      <p:sp>
        <p:nvSpPr>
          <p:cNvPr id="60433" name="AutoShape 11"/>
          <p:cNvSpPr/>
          <p:nvPr/>
        </p:nvSpPr>
        <p:spPr>
          <a:xfrm>
            <a:off x="5257800" y="4876800"/>
            <a:ext cx="1981200" cy="577850"/>
          </a:xfrm>
          <a:prstGeom prst="rightArrow">
            <a:avLst>
              <a:gd name="adj1" fmla="val 50000"/>
              <a:gd name="adj2" fmla="val 153650"/>
            </a:avLst>
          </a:prstGeom>
          <a:gradFill rotWithShape="1">
            <a:gsLst>
              <a:gs pos="0">
                <a:schemeClr val="accent1"/>
              </a:gs>
              <a:gs pos="100000">
                <a:srgbClr val="FEFEFE"/>
              </a:gs>
            </a:gsLst>
            <a:lin ang="0" scaled="1"/>
            <a:tileRect/>
          </a:gradFill>
          <a:ln w="9525" cap="flat" cmpd="sng">
            <a:solidFill>
              <a:srgbClr val="003399"/>
            </a:solidFill>
            <a:prstDash val="solid"/>
            <a:miter/>
            <a:headEnd type="none" w="med" len="med"/>
            <a:tailEnd type="none" w="med" len="med"/>
          </a:ln>
          <a:effectLst>
            <a:outerShdw dist="28398" dir="1593903" algn="ctr" rotWithShape="0">
              <a:srgbClr val="333333">
                <a:alpha val="50000"/>
              </a:srgbClr>
            </a:outerShdw>
          </a:effectLst>
        </p:spPr>
        <p:txBody>
          <a:bodyPr wrap="none" anchor="ctr"/>
          <a:p>
            <a:endParaRPr lang="zh-CN" altLang="zh-CN" dirty="0">
              <a:latin typeface="Calibri" panose="020F0502020204030204" pitchFamily="34" charset="0"/>
              <a:ea typeface="宋体" panose="02010600030101010101" pitchFamily="2" charset="-122"/>
            </a:endParaRPr>
          </a:p>
        </p:txBody>
      </p:sp>
      <p:grpSp>
        <p:nvGrpSpPr>
          <p:cNvPr id="60434" name="Group 9"/>
          <p:cNvGrpSpPr/>
          <p:nvPr/>
        </p:nvGrpSpPr>
        <p:grpSpPr>
          <a:xfrm>
            <a:off x="2743200" y="5257800"/>
            <a:ext cx="2362200" cy="835025"/>
            <a:chOff x="816" y="2304"/>
            <a:chExt cx="1440" cy="448"/>
          </a:xfrm>
        </p:grpSpPr>
        <p:sp>
          <p:nvSpPr>
            <p:cNvPr id="99345"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60436"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marL="0" marR="0" indent="0" algn="l" defTabSz="914400" rtl="0" eaLnBrk="0" fontAlgn="base" latinLnBrk="0" hangingPunct="0">
                <a:lnSpc>
                  <a:spcPct val="100000"/>
                </a:lnSpc>
                <a:spcBef>
                  <a:spcPct val="0"/>
                </a:spcBef>
                <a:spcAft>
                  <a:spcPct val="0"/>
                </a:spcAft>
                <a:buClrTx/>
                <a:buSzTx/>
                <a:buFontTx/>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Calibri" panose="020F0502020204030204" pitchFamily="34" charset="0"/>
                  <a:ea typeface="隶书" panose="02010509060101010101" pitchFamily="49" charset="-122"/>
                  <a:cs typeface="+mn-cs"/>
                </a:rPr>
                <a:t>矛盾的斗争性</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Calibri" panose="020F0502020204030204" pitchFamily="34" charset="0"/>
                <a:ea typeface="隶书" panose="02010509060101010101" pitchFamily="49" charset="-122"/>
                <a:cs typeface="+mn-cs"/>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425"/>
                                        </p:tgtEl>
                                        <p:attrNameLst>
                                          <p:attrName>style.visibility</p:attrName>
                                        </p:attrNameLst>
                                      </p:cBhvr>
                                      <p:to>
                                        <p:strVal val="visible"/>
                                      </p:to>
                                    </p:set>
                                    <p:animEffect transition="in" filter="wipe(left)">
                                      <p:cBhvr>
                                        <p:cTn id="7" dur="500"/>
                                        <p:tgtEl>
                                          <p:spTgt spid="604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0418"/>
                                        </p:tgtEl>
                                        <p:attrNameLst>
                                          <p:attrName>style.visibility</p:attrName>
                                        </p:attrNameLst>
                                      </p:cBhvr>
                                      <p:to>
                                        <p:strVal val="visible"/>
                                      </p:to>
                                    </p:set>
                                    <p:animEffect transition="in" filter="wipe(left)">
                                      <p:cBhvr>
                                        <p:cTn id="11" dur="500"/>
                                        <p:tgtEl>
                                          <p:spTgt spid="60418"/>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60419"/>
                                        </p:tgtEl>
                                        <p:attrNameLst>
                                          <p:attrName>style.visibility</p:attrName>
                                        </p:attrNameLst>
                                      </p:cBhvr>
                                      <p:to>
                                        <p:strVal val="visible"/>
                                      </p:to>
                                    </p:set>
                                    <p:animEffect transition="in" filter="box(out)">
                                      <p:cBhvr>
                                        <p:cTn id="15" dur="500"/>
                                        <p:tgtEl>
                                          <p:spTgt spid="604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420"/>
                                        </p:tgtEl>
                                        <p:attrNameLst>
                                          <p:attrName>style.visibility</p:attrName>
                                        </p:attrNameLst>
                                      </p:cBhvr>
                                      <p:to>
                                        <p:strVal val="visible"/>
                                      </p:to>
                                    </p:set>
                                    <p:animEffect transition="in" filter="wipe(left)">
                                      <p:cBhvr>
                                        <p:cTn id="19" dur="500"/>
                                        <p:tgtEl>
                                          <p:spTgt spid="60420"/>
                                        </p:tgtEl>
                                      </p:cBhvr>
                                    </p:animEffect>
                                  </p:childTnLst>
                                </p:cTn>
                              </p:par>
                            </p:childTnLst>
                          </p:cTn>
                        </p:par>
                        <p:par>
                          <p:cTn id="20" fill="hold">
                            <p:stCondLst>
                              <p:cond delay="2000"/>
                            </p:stCondLst>
                            <p:childTnLst>
                              <p:par>
                                <p:cTn id="21" presetID="4" presetClass="entr" presetSubtype="32" fill="hold" grpId="0" nodeType="afterEffect">
                                  <p:stCondLst>
                                    <p:cond delay="0"/>
                                  </p:stCondLst>
                                  <p:childTnLst>
                                    <p:set>
                                      <p:cBhvr>
                                        <p:cTn id="22" dur="1" fill="hold">
                                          <p:stCondLst>
                                            <p:cond delay="0"/>
                                          </p:stCondLst>
                                        </p:cTn>
                                        <p:tgtEl>
                                          <p:spTgt spid="60421"/>
                                        </p:tgtEl>
                                        <p:attrNameLst>
                                          <p:attrName>style.visibility</p:attrName>
                                        </p:attrNameLst>
                                      </p:cBhvr>
                                      <p:to>
                                        <p:strVal val="visible"/>
                                      </p:to>
                                    </p:set>
                                    <p:animEffect transition="in" filter="box(out)">
                                      <p:cBhvr>
                                        <p:cTn id="23" dur="500"/>
                                        <p:tgtEl>
                                          <p:spTgt spid="6042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0422"/>
                                        </p:tgtEl>
                                        <p:attrNameLst>
                                          <p:attrName>style.visibility</p:attrName>
                                        </p:attrNameLst>
                                      </p:cBhvr>
                                      <p:to>
                                        <p:strVal val="visible"/>
                                      </p:to>
                                    </p:set>
                                    <p:animEffect transition="in" filter="wipe(left)">
                                      <p:cBhvr>
                                        <p:cTn id="27" dur="500"/>
                                        <p:tgtEl>
                                          <p:spTgt spid="60422"/>
                                        </p:tgtEl>
                                      </p:cBhvr>
                                    </p:animEffect>
                                  </p:childTnLst>
                                </p:cTn>
                              </p:par>
                            </p:childTnLst>
                          </p:cTn>
                        </p:par>
                        <p:par>
                          <p:cTn id="28" fill="hold">
                            <p:stCondLst>
                              <p:cond delay="3000"/>
                            </p:stCondLst>
                            <p:childTnLst>
                              <p:par>
                                <p:cTn id="29" presetID="4" presetClass="entr" presetSubtype="32" fill="hold" grpId="0" nodeType="afterEffect">
                                  <p:stCondLst>
                                    <p:cond delay="0"/>
                                  </p:stCondLst>
                                  <p:childTnLst>
                                    <p:set>
                                      <p:cBhvr>
                                        <p:cTn id="30" dur="1" fill="hold">
                                          <p:stCondLst>
                                            <p:cond delay="0"/>
                                          </p:stCondLst>
                                        </p:cTn>
                                        <p:tgtEl>
                                          <p:spTgt spid="60423"/>
                                        </p:tgtEl>
                                        <p:attrNameLst>
                                          <p:attrName>style.visibility</p:attrName>
                                        </p:attrNameLst>
                                      </p:cBhvr>
                                      <p:to>
                                        <p:strVal val="visible"/>
                                      </p:to>
                                    </p:set>
                                    <p:animEffect transition="in" filter="box(out)">
                                      <p:cBhvr>
                                        <p:cTn id="31" dur="500"/>
                                        <p:tgtEl>
                                          <p:spTgt spid="6042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0424"/>
                                        </p:tgtEl>
                                        <p:attrNameLst>
                                          <p:attrName>style.visibility</p:attrName>
                                        </p:attrNameLst>
                                      </p:cBhvr>
                                      <p:to>
                                        <p:strVal val="visible"/>
                                      </p:to>
                                    </p:set>
                                    <p:animEffect transition="in" filter="wipe(left)">
                                      <p:cBhvr>
                                        <p:cTn id="35" dur="500"/>
                                        <p:tgtEl>
                                          <p:spTgt spid="6042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60427"/>
                                        </p:tgtEl>
                                        <p:attrNameLst>
                                          <p:attrName>style.visibility</p:attrName>
                                        </p:attrNameLst>
                                      </p:cBhvr>
                                      <p:to>
                                        <p:strVal val="visible"/>
                                      </p:to>
                                    </p:set>
                                    <p:animEffect transition="in" filter="wipe(left)">
                                      <p:cBhvr>
                                        <p:cTn id="39" dur="500"/>
                                        <p:tgtEl>
                                          <p:spTgt spid="6042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60434"/>
                                        </p:tgtEl>
                                        <p:attrNameLst>
                                          <p:attrName>style.visibility</p:attrName>
                                        </p:attrNameLst>
                                      </p:cBhvr>
                                      <p:to>
                                        <p:strVal val="visible"/>
                                      </p:to>
                                    </p:set>
                                    <p:animEffect transition="in" filter="wipe(left)">
                                      <p:cBhvr>
                                        <p:cTn id="43" dur="500"/>
                                        <p:tgtEl>
                                          <p:spTgt spid="60434"/>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60433"/>
                                        </p:tgtEl>
                                        <p:attrNameLst>
                                          <p:attrName>style.visibility</p:attrName>
                                        </p:attrNameLst>
                                      </p:cBhvr>
                                      <p:to>
                                        <p:strVal val="visible"/>
                                      </p:to>
                                    </p:set>
                                    <p:animEffect transition="in" filter="wipe(left)">
                                      <p:cBhvr>
                                        <p:cTn id="47" dur="500"/>
                                        <p:tgtEl>
                                          <p:spTgt spid="60433"/>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60430"/>
                                        </p:tgtEl>
                                        <p:attrNameLst>
                                          <p:attrName>style.visibility</p:attrName>
                                        </p:attrNameLst>
                                      </p:cBhvr>
                                      <p:to>
                                        <p:strVal val="visible"/>
                                      </p:to>
                                    </p:set>
                                    <p:animEffect transition="in" filter="wipe(left)">
                                      <p:cBhvr>
                                        <p:cTn id="51" dur="500"/>
                                        <p:tgtEl>
                                          <p:spTgt spid="60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bldLvl="0" animBg="1"/>
      <p:bldP spid="60419" grpId="0" bldLvl="0" animBg="1"/>
      <p:bldP spid="60421" grpId="0" bldLvl="0" animBg="1"/>
      <p:bldP spid="60423" grpId="0" bldLvl="0" animBg="1"/>
      <p:bldP spid="60433"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矩形 61441"/>
          <p:cNvSpPr/>
          <p:nvPr/>
        </p:nvSpPr>
        <p:spPr>
          <a:xfrm>
            <a:off x="2743200" y="381000"/>
            <a:ext cx="6324600" cy="1076325"/>
          </a:xfrm>
          <a:prstGeom prst="rect">
            <a:avLst/>
          </a:prstGeom>
          <a:solidFill>
            <a:schemeClr val="bg1">
              <a:alpha val="50000"/>
            </a:schemeClr>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3</a:t>
            </a:r>
            <a:r>
              <a:rPr kumimoji="0" lang="zh-CN" altLang="en-US" sz="3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、矛盾同一性和斗争性的相互   作用推动事物的发展</a:t>
            </a:r>
            <a:endParaRPr kumimoji="0" lang="zh-CN" altLang="en-US" sz="3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grpSp>
        <p:nvGrpSpPr>
          <p:cNvPr id="61455" name="组合 61454"/>
          <p:cNvGrpSpPr/>
          <p:nvPr/>
        </p:nvGrpSpPr>
        <p:grpSpPr>
          <a:xfrm>
            <a:off x="2135188" y="1916113"/>
            <a:ext cx="7993062" cy="4681537"/>
            <a:chOff x="385" y="1207"/>
            <a:chExt cx="5035" cy="2949"/>
          </a:xfrm>
        </p:grpSpPr>
        <p:grpSp>
          <p:nvGrpSpPr>
            <p:cNvPr id="100355" name="Group 9"/>
            <p:cNvGrpSpPr/>
            <p:nvPr/>
          </p:nvGrpSpPr>
          <p:grpSpPr>
            <a:xfrm>
              <a:off x="385" y="1207"/>
              <a:ext cx="5035" cy="2949"/>
              <a:chOff x="816" y="2304"/>
              <a:chExt cx="1440" cy="448"/>
            </a:xfrm>
          </p:grpSpPr>
          <p:sp>
            <p:nvSpPr>
              <p:cNvPr id="100356"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61454"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sp>
          <p:nvSpPr>
            <p:cNvPr id="100358" name="矩形 61447"/>
            <p:cNvSpPr/>
            <p:nvPr/>
          </p:nvSpPr>
          <p:spPr>
            <a:xfrm>
              <a:off x="476" y="1253"/>
              <a:ext cx="4943" cy="2554"/>
            </a:xfrm>
            <a:prstGeom prst="rect">
              <a:avLst/>
            </a:prstGeom>
            <a:noFill/>
            <a:ln w="9525">
              <a:noFill/>
            </a:ln>
          </p:spPr>
          <p:txBody>
            <a:bodyPr anchor="t">
              <a:spAutoFit/>
            </a:bodyPr>
            <a:p>
              <a:pPr>
                <a:lnSpc>
                  <a:spcPct val="115000"/>
                </a:lnSpc>
              </a:pPr>
              <a:r>
                <a:rPr lang="en-US" altLang="zh-CN" sz="3200" dirty="0">
                  <a:solidFill>
                    <a:srgbClr val="FFFFFF"/>
                  </a:solidFill>
                  <a:latin typeface="Arial" panose="020B0604020202020204" pitchFamily="34" charset="0"/>
                  <a:ea typeface="楷体_GB2312" pitchFamily="49" charset="-122"/>
                </a:rPr>
                <a:t>	</a:t>
              </a:r>
              <a:r>
                <a:rPr lang="zh-CN" altLang="en-US" sz="3200" dirty="0">
                  <a:solidFill>
                    <a:srgbClr val="FFFFFF"/>
                  </a:solidFill>
                  <a:latin typeface="Arial" panose="020B0604020202020204" pitchFamily="34" charset="0"/>
                  <a:ea typeface="楷体_GB2312" pitchFamily="49" charset="-122"/>
                </a:rPr>
                <a:t>矛盾的同一性在事物发展中的作用：</a:t>
              </a:r>
              <a:endParaRPr lang="zh-CN" altLang="en-US" sz="3200" dirty="0">
                <a:solidFill>
                  <a:srgbClr val="FFFFFF"/>
                </a:solidFill>
                <a:latin typeface="Arial" panose="020B0604020202020204" pitchFamily="34" charset="0"/>
                <a:ea typeface="楷体_GB2312" pitchFamily="49" charset="-122"/>
              </a:endParaRPr>
            </a:p>
            <a:p>
              <a:pPr>
                <a:lnSpc>
                  <a:spcPct val="115000"/>
                </a:lnSpc>
              </a:pPr>
              <a:r>
                <a:rPr lang="zh-CN" altLang="en-US" sz="3200" dirty="0">
                  <a:solidFill>
                    <a:srgbClr val="FFFF99"/>
                  </a:solidFill>
                  <a:latin typeface="华文楷体" panose="02010600040101010101" pitchFamily="2" charset="-122"/>
                  <a:ea typeface="华文楷体" panose="02010600040101010101" pitchFamily="2" charset="-122"/>
                </a:rPr>
                <a:t>第一，同一性是事物存在和发展的前提 ；</a:t>
              </a:r>
              <a:endParaRPr lang="zh-CN" altLang="en-US" sz="3200" dirty="0">
                <a:solidFill>
                  <a:srgbClr val="FFFF99"/>
                </a:solidFill>
                <a:latin typeface="华文楷体" panose="02010600040101010101" pitchFamily="2" charset="-122"/>
                <a:ea typeface="华文楷体" panose="02010600040101010101" pitchFamily="2" charset="-122"/>
              </a:endParaRPr>
            </a:p>
            <a:p>
              <a:pPr>
                <a:lnSpc>
                  <a:spcPct val="115000"/>
                </a:lnSpc>
              </a:pPr>
              <a:r>
                <a:rPr lang="zh-CN" altLang="en-US" sz="3200" dirty="0">
                  <a:solidFill>
                    <a:srgbClr val="FFFF99"/>
                  </a:solidFill>
                  <a:latin typeface="华文楷体" panose="02010600040101010101" pitchFamily="2" charset="-122"/>
                  <a:ea typeface="华文楷体" panose="02010600040101010101" pitchFamily="2" charset="-122"/>
                </a:rPr>
                <a:t>第二，它是事物发展的内容之一， 它使矛盾的双方相互吸取有利于自身的因素，从而得到发展 ；</a:t>
              </a:r>
              <a:endParaRPr lang="zh-CN" altLang="en-US" sz="3200">
                <a:solidFill>
                  <a:srgbClr val="FFFF99"/>
                </a:solidFill>
                <a:latin typeface="华文楷体" panose="02010600040101010101" pitchFamily="2" charset="-122"/>
                <a:ea typeface="华文楷体" panose="02010600040101010101" pitchFamily="2" charset="-122"/>
              </a:endParaRPr>
            </a:p>
            <a:p>
              <a:pPr>
                <a:lnSpc>
                  <a:spcPct val="115000"/>
                </a:lnSpc>
              </a:pPr>
              <a:r>
                <a:rPr lang="zh-CN" altLang="en-US" sz="3200" dirty="0">
                  <a:solidFill>
                    <a:srgbClr val="FFFF99"/>
                  </a:solidFill>
                  <a:latin typeface="华文楷体" panose="02010600040101010101" pitchFamily="2" charset="-122"/>
                  <a:ea typeface="华文楷体" panose="02010600040101010101" pitchFamily="2" charset="-122"/>
                </a:rPr>
                <a:t>第三，它规定事物转化的可能性和发展的基本趋势。</a:t>
              </a:r>
              <a:endParaRPr lang="zh-CN" altLang="en-US" sz="3200">
                <a:solidFill>
                  <a:srgbClr val="FFFF99"/>
                </a:solidFill>
                <a:latin typeface="华文楷体" panose="02010600040101010101" pitchFamily="2" charset="-122"/>
                <a:ea typeface="华文楷体" panose="02010600040101010101" pitchFamily="2" charset="-122"/>
              </a:endParaRPr>
            </a:p>
          </p:txBody>
        </p:sp>
      </p:grpSp>
      <p:grpSp>
        <p:nvGrpSpPr>
          <p:cNvPr id="61449" name="组合 61448"/>
          <p:cNvGrpSpPr/>
          <p:nvPr/>
        </p:nvGrpSpPr>
        <p:grpSpPr>
          <a:xfrm>
            <a:off x="1524000" y="1484313"/>
            <a:ext cx="9144000" cy="519112"/>
            <a:chOff x="0" y="816"/>
            <a:chExt cx="5760" cy="372"/>
          </a:xfrm>
        </p:grpSpPr>
        <p:pic>
          <p:nvPicPr>
            <p:cNvPr id="100360" name="图片 61449"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100361" name="图片 61450"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1442"/>
                                        </p:tgtEl>
                                        <p:attrNameLst>
                                          <p:attrName>style.visibility</p:attrName>
                                        </p:attrNameLst>
                                      </p:cBhvr>
                                      <p:to>
                                        <p:strVal val="visible"/>
                                      </p:to>
                                    </p:set>
                                    <p:anim calcmode="lin" valueType="num">
                                      <p:cBhvr>
                                        <p:cTn id="7" dur="1000" fill="hold"/>
                                        <p:tgtEl>
                                          <p:spTgt spid="61442"/>
                                        </p:tgtEl>
                                        <p:attrNameLst>
                                          <p:attrName>ppt_x</p:attrName>
                                        </p:attrNameLst>
                                      </p:cBhvr>
                                      <p:tavLst>
                                        <p:tav tm="0">
                                          <p:val>
                                            <p:strVal val="#ppt_x"/>
                                          </p:val>
                                        </p:tav>
                                        <p:tav tm="100000">
                                          <p:val>
                                            <p:strVal val="#ppt_x"/>
                                          </p:val>
                                        </p:tav>
                                      </p:tavLst>
                                    </p:anim>
                                    <p:anim calcmode="lin" valueType="num">
                                      <p:cBhvr>
                                        <p:cTn id="8" dur="1000" fill="hold"/>
                                        <p:tgtEl>
                                          <p:spTgt spid="6144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7" presetClass="entr" presetSubtype="10" fill="hold" nodeType="afterEffect">
                                  <p:stCondLst>
                                    <p:cond delay="0"/>
                                  </p:stCondLst>
                                  <p:childTnLst>
                                    <p:set>
                                      <p:cBhvr>
                                        <p:cTn id="11" dur="1" fill="hold">
                                          <p:stCondLst>
                                            <p:cond delay="0"/>
                                          </p:stCondLst>
                                        </p:cTn>
                                        <p:tgtEl>
                                          <p:spTgt spid="61449"/>
                                        </p:tgtEl>
                                        <p:attrNameLst>
                                          <p:attrName>style.visibility</p:attrName>
                                        </p:attrNameLst>
                                      </p:cBhvr>
                                      <p:to>
                                        <p:strVal val="visible"/>
                                      </p:to>
                                    </p:set>
                                    <p:anim calcmode="lin" valueType="num">
                                      <p:cBhvr>
                                        <p:cTn id="12" dur="500" fill="hold"/>
                                        <p:tgtEl>
                                          <p:spTgt spid="61449"/>
                                        </p:tgtEl>
                                        <p:attrNameLst>
                                          <p:attrName>ppt_w</p:attrName>
                                        </p:attrNameLst>
                                      </p:cBhvr>
                                      <p:tavLst>
                                        <p:tav tm="0">
                                          <p:val>
                                            <p:fltVal val="0.000000"/>
                                          </p:val>
                                        </p:tav>
                                        <p:tav tm="100000">
                                          <p:val>
                                            <p:strVal val="#ppt_w"/>
                                          </p:val>
                                        </p:tav>
                                      </p:tavLst>
                                    </p:anim>
                                    <p:anim calcmode="lin" valueType="num">
                                      <p:cBhvr>
                                        <p:cTn id="13" dur="500" fill="hold"/>
                                        <p:tgtEl>
                                          <p:spTgt spid="61449"/>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61455"/>
                                        </p:tgtEl>
                                        <p:attrNameLst>
                                          <p:attrName>style.visibility</p:attrName>
                                        </p:attrNameLst>
                                      </p:cBhvr>
                                      <p:to>
                                        <p:strVal val="visible"/>
                                      </p:to>
                                    </p:set>
                                    <p:anim calcmode="lin" valueType="num">
                                      <p:cBhvr>
                                        <p:cTn id="17" dur="500" fill="hold"/>
                                        <p:tgtEl>
                                          <p:spTgt spid="61455"/>
                                        </p:tgtEl>
                                        <p:attrNameLst>
                                          <p:attrName>ppt_w</p:attrName>
                                        </p:attrNameLst>
                                      </p:cBhvr>
                                      <p:tavLst>
                                        <p:tav tm="0">
                                          <p:val>
                                            <p:fltVal val="0.000000"/>
                                          </p:val>
                                        </p:tav>
                                        <p:tav tm="100000">
                                          <p:val>
                                            <p:strVal val="#ppt_w"/>
                                          </p:val>
                                        </p:tav>
                                      </p:tavLst>
                                    </p:anim>
                                    <p:anim calcmode="lin" valueType="num">
                                      <p:cBhvr>
                                        <p:cTn id="18" dur="500" fill="hold"/>
                                        <p:tgtEl>
                                          <p:spTgt spid="61455"/>
                                        </p:tgtEl>
                                        <p:attrNameLst>
                                          <p:attrName>ppt_h</p:attrName>
                                        </p:attrNameLst>
                                      </p:cBhvr>
                                      <p:tavLst>
                                        <p:tav tm="0">
                                          <p:val>
                                            <p:fltVal val="0.000000"/>
                                          </p:val>
                                        </p:tav>
                                        <p:tav tm="100000">
                                          <p:val>
                                            <p:strVal val="#ppt_h"/>
                                          </p:val>
                                        </p:tav>
                                      </p:tavLst>
                                    </p:anim>
                                    <p:animEffect transition="in" filter="fade">
                                      <p:cBhvr>
                                        <p:cTn id="19" dur="500"/>
                                        <p:tgtEl>
                                          <p:spTgt spid="6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2476" name="组合 62475"/>
          <p:cNvGrpSpPr/>
          <p:nvPr/>
        </p:nvGrpSpPr>
        <p:grpSpPr>
          <a:xfrm>
            <a:off x="2208213" y="981075"/>
            <a:ext cx="7993062" cy="4968875"/>
            <a:chOff x="385" y="1207"/>
            <a:chExt cx="5035" cy="2949"/>
          </a:xfrm>
        </p:grpSpPr>
        <p:grpSp>
          <p:nvGrpSpPr>
            <p:cNvPr id="101378" name="Group 9"/>
            <p:cNvGrpSpPr/>
            <p:nvPr/>
          </p:nvGrpSpPr>
          <p:grpSpPr>
            <a:xfrm>
              <a:off x="385" y="1207"/>
              <a:ext cx="5035" cy="2949"/>
              <a:chOff x="816" y="2304"/>
              <a:chExt cx="1440" cy="448"/>
            </a:xfrm>
          </p:grpSpPr>
          <p:sp>
            <p:nvSpPr>
              <p:cNvPr id="101379"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62479"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sp>
          <p:nvSpPr>
            <p:cNvPr id="101381" name="矩形 62479"/>
            <p:cNvSpPr/>
            <p:nvPr/>
          </p:nvSpPr>
          <p:spPr>
            <a:xfrm>
              <a:off x="476" y="1253"/>
              <a:ext cx="4943" cy="2406"/>
            </a:xfrm>
            <a:prstGeom prst="rect">
              <a:avLst/>
            </a:prstGeom>
            <a:noFill/>
            <a:ln w="9525">
              <a:noFill/>
            </a:ln>
          </p:spPr>
          <p:txBody>
            <a:bodyPr anchor="t">
              <a:spAutoFit/>
            </a:bodyPr>
            <a:p>
              <a:pPr>
                <a:lnSpc>
                  <a:spcPct val="115000"/>
                </a:lnSpc>
              </a:pPr>
              <a:r>
                <a:rPr lang="en-US" altLang="zh-CN" sz="3200" dirty="0">
                  <a:solidFill>
                    <a:srgbClr val="FFFF99"/>
                  </a:solidFill>
                  <a:latin typeface="华文楷体" panose="02010600040101010101" pitchFamily="2" charset="-122"/>
                  <a:ea typeface="华文楷体" panose="02010600040101010101" pitchFamily="2" charset="-122"/>
                </a:rPr>
                <a:t>	</a:t>
              </a:r>
              <a:r>
                <a:rPr lang="zh-CN" altLang="en-US" sz="3200" dirty="0">
                  <a:solidFill>
                    <a:srgbClr val="FFFF99"/>
                  </a:solidFill>
                  <a:latin typeface="华文楷体" panose="02010600040101010101" pitchFamily="2" charset="-122"/>
                  <a:ea typeface="华文楷体" panose="02010600040101010101" pitchFamily="2" charset="-122"/>
                </a:rPr>
                <a:t>矛盾的斗争性在事物发展中的作用：</a:t>
              </a:r>
              <a:endParaRPr lang="zh-CN" altLang="en-US" sz="3200" dirty="0">
                <a:solidFill>
                  <a:srgbClr val="FFFF99"/>
                </a:solidFill>
                <a:latin typeface="华文楷体" panose="02010600040101010101" pitchFamily="2" charset="-122"/>
                <a:ea typeface="华文楷体" panose="02010600040101010101" pitchFamily="2" charset="-122"/>
              </a:endParaRPr>
            </a:p>
            <a:p>
              <a:pPr>
                <a:lnSpc>
                  <a:spcPct val="115000"/>
                </a:lnSpc>
              </a:pPr>
              <a:r>
                <a:rPr lang="zh-CN" altLang="en-US" sz="3200" dirty="0">
                  <a:solidFill>
                    <a:srgbClr val="FFFF99"/>
                  </a:solidFill>
                  <a:latin typeface="华文楷体" panose="02010600040101010101" pitchFamily="2" charset="-122"/>
                  <a:ea typeface="华文楷体" panose="02010600040101010101" pitchFamily="2" charset="-122"/>
                </a:rPr>
                <a:t>      </a:t>
              </a:r>
              <a:endParaRPr lang="zh-CN" altLang="en-US" sz="3200" dirty="0">
                <a:solidFill>
                  <a:srgbClr val="FFFF99"/>
                </a:solidFill>
                <a:latin typeface="华文楷体" panose="02010600040101010101" pitchFamily="2" charset="-122"/>
                <a:ea typeface="华文楷体" panose="02010600040101010101" pitchFamily="2" charset="-122"/>
              </a:endParaRPr>
            </a:p>
            <a:p>
              <a:pPr>
                <a:lnSpc>
                  <a:spcPct val="115000"/>
                </a:lnSpc>
              </a:pPr>
              <a:r>
                <a:rPr lang="zh-CN" altLang="en-US" sz="3200" dirty="0">
                  <a:solidFill>
                    <a:srgbClr val="FFFF99"/>
                  </a:solidFill>
                  <a:latin typeface="华文楷体" panose="02010600040101010101" pitchFamily="2" charset="-122"/>
                  <a:ea typeface="华文楷体" panose="02010600040101010101" pitchFamily="2" charset="-122"/>
                </a:rPr>
                <a:t>第一</a:t>
              </a:r>
              <a:r>
                <a:rPr lang="en-US" altLang="zh-CN" sz="3200" dirty="0">
                  <a:solidFill>
                    <a:srgbClr val="FFFF99"/>
                  </a:solidFill>
                  <a:latin typeface="华文楷体" panose="02010600040101010101" pitchFamily="2" charset="-122"/>
                  <a:ea typeface="华文楷体" panose="02010600040101010101" pitchFamily="2" charset="-122"/>
                </a:rPr>
                <a:t>,</a:t>
              </a:r>
              <a:r>
                <a:rPr lang="zh-CN" altLang="en-US" sz="3200" dirty="0">
                  <a:solidFill>
                    <a:srgbClr val="FFFF99"/>
                  </a:solidFill>
                  <a:latin typeface="华文楷体" panose="02010600040101010101" pitchFamily="2" charset="-122"/>
                  <a:ea typeface="华文楷体" panose="02010600040101010101" pitchFamily="2" charset="-122"/>
                </a:rPr>
                <a:t>在事物量变过程中</a:t>
              </a:r>
              <a:r>
                <a:rPr lang="en-US" altLang="zh-CN" sz="3200" dirty="0">
                  <a:solidFill>
                    <a:srgbClr val="FFFF99"/>
                  </a:solidFill>
                  <a:latin typeface="华文楷体" panose="02010600040101010101" pitchFamily="2" charset="-122"/>
                  <a:ea typeface="华文楷体" panose="02010600040101010101" pitchFamily="2" charset="-122"/>
                </a:rPr>
                <a:t>,</a:t>
              </a:r>
              <a:r>
                <a:rPr lang="zh-CN" altLang="en-US" sz="3200" dirty="0">
                  <a:solidFill>
                    <a:srgbClr val="FFFF99"/>
                  </a:solidFill>
                  <a:latin typeface="华文楷体" panose="02010600040101010101" pitchFamily="2" charset="-122"/>
                  <a:ea typeface="华文楷体" panose="02010600040101010101" pitchFamily="2" charset="-122"/>
                </a:rPr>
                <a:t>斗争性推动矛盾双方力量的变化，造成双方力量发展的不平衡。</a:t>
              </a:r>
              <a:endParaRPr lang="zh-CN" altLang="en-US" sz="3200" dirty="0">
                <a:solidFill>
                  <a:srgbClr val="FFFF99"/>
                </a:solidFill>
                <a:latin typeface="华文楷体" panose="02010600040101010101" pitchFamily="2" charset="-122"/>
                <a:ea typeface="华文楷体" panose="02010600040101010101" pitchFamily="2" charset="-122"/>
              </a:endParaRPr>
            </a:p>
            <a:p>
              <a:pPr>
                <a:lnSpc>
                  <a:spcPct val="115000"/>
                </a:lnSpc>
              </a:pPr>
              <a:r>
                <a:rPr lang="zh-CN" altLang="en-US" sz="3200" dirty="0">
                  <a:solidFill>
                    <a:srgbClr val="FFFF99"/>
                  </a:solidFill>
                  <a:latin typeface="华文楷体" panose="02010600040101010101" pitchFamily="2" charset="-122"/>
                  <a:ea typeface="华文楷体" panose="02010600040101010101" pitchFamily="2" charset="-122"/>
                </a:rPr>
                <a:t>第二</a:t>
              </a:r>
              <a:r>
                <a:rPr lang="en-US" altLang="zh-CN" sz="3200" dirty="0">
                  <a:solidFill>
                    <a:srgbClr val="FFFF99"/>
                  </a:solidFill>
                  <a:latin typeface="华文楷体" panose="02010600040101010101" pitchFamily="2" charset="-122"/>
                  <a:ea typeface="华文楷体" panose="02010600040101010101" pitchFamily="2" charset="-122"/>
                </a:rPr>
                <a:t>, </a:t>
              </a:r>
              <a:r>
                <a:rPr lang="zh-CN" altLang="en-US" sz="3200" dirty="0">
                  <a:solidFill>
                    <a:srgbClr val="FFFF99"/>
                  </a:solidFill>
                  <a:latin typeface="华文楷体" panose="02010600040101010101" pitchFamily="2" charset="-122"/>
                  <a:ea typeface="华文楷体" panose="02010600040101010101" pitchFamily="2" charset="-122"/>
                </a:rPr>
                <a:t>在事物质变过程中</a:t>
              </a:r>
              <a:r>
                <a:rPr lang="en-US" altLang="zh-CN" sz="3200" dirty="0">
                  <a:solidFill>
                    <a:srgbClr val="FFFF99"/>
                  </a:solidFill>
                  <a:latin typeface="华文楷体" panose="02010600040101010101" pitchFamily="2" charset="-122"/>
                  <a:ea typeface="华文楷体" panose="02010600040101010101" pitchFamily="2" charset="-122"/>
                </a:rPr>
                <a:t>,</a:t>
              </a:r>
              <a:r>
                <a:rPr lang="zh-CN" altLang="en-US" sz="3200" dirty="0">
                  <a:solidFill>
                    <a:srgbClr val="FFFF99"/>
                  </a:solidFill>
                  <a:latin typeface="华文楷体" panose="02010600040101010101" pitchFamily="2" charset="-122"/>
                  <a:ea typeface="华文楷体" panose="02010600040101010101" pitchFamily="2" charset="-122"/>
                </a:rPr>
                <a:t>矛盾斗争性的作用更加明显。。</a:t>
              </a:r>
              <a:endParaRPr lang="zh-CN" altLang="en-US" sz="3200">
                <a:solidFill>
                  <a:srgbClr val="FFFF99"/>
                </a:solidFill>
                <a:latin typeface="华文楷体" panose="02010600040101010101" pitchFamily="2" charset="-122"/>
                <a:ea typeface="华文楷体" panose="02010600040101010101" pitchFamily="2" charset="-122"/>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62476"/>
                                        </p:tgtEl>
                                        <p:attrNameLst>
                                          <p:attrName>style.visibility</p:attrName>
                                        </p:attrNameLst>
                                      </p:cBhvr>
                                      <p:to>
                                        <p:strVal val="visible"/>
                                      </p:to>
                                    </p:set>
                                    <p:anim calcmode="lin" valueType="num">
                                      <p:cBhvr>
                                        <p:cTn id="7" dur="1000" fill="hold"/>
                                        <p:tgtEl>
                                          <p:spTgt spid="62476"/>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62476"/>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62476"/>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624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文本框 63489"/>
          <p:cNvSpPr txBox="1"/>
          <p:nvPr/>
        </p:nvSpPr>
        <p:spPr>
          <a:xfrm>
            <a:off x="2209800" y="685800"/>
            <a:ext cx="7543800" cy="584200"/>
          </a:xfrm>
          <a:prstGeom prst="rect">
            <a:avLst/>
          </a:prstGeom>
          <a:noFill/>
          <a:ln w="9525">
            <a:noFill/>
          </a:ln>
        </p:spPr>
        <p:txBody>
          <a:bodyPr>
            <a:spAutoFit/>
          </a:bodyPr>
          <a:p>
            <a:pPr marR="0" defTabSz="914400">
              <a:spcBef>
                <a:spcPct val="50000"/>
              </a:spcBef>
              <a:buClrTx/>
              <a:buSzTx/>
              <a:buFontTx/>
            </a:pPr>
            <a:r>
              <a:rPr kumimoji="0" lang="zh-CN" altLang="en-US" sz="32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（二）矛盾普遍性和特殊性及其相互关系</a:t>
            </a:r>
            <a:endParaRPr kumimoji="0" lang="zh-CN" altLang="en-US" sz="3200" kern="1200" cap="none" spc="0" normalizeH="0" baseline="0" noProof="1">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grpSp>
        <p:nvGrpSpPr>
          <p:cNvPr id="63492" name="组合 63491"/>
          <p:cNvGrpSpPr/>
          <p:nvPr/>
        </p:nvGrpSpPr>
        <p:grpSpPr>
          <a:xfrm>
            <a:off x="2041525" y="1981200"/>
            <a:ext cx="8169275" cy="3997325"/>
            <a:chOff x="192" y="1248"/>
            <a:chExt cx="5146" cy="2518"/>
          </a:xfrm>
        </p:grpSpPr>
        <p:grpSp>
          <p:nvGrpSpPr>
            <p:cNvPr id="102403" name="组合 63492"/>
            <p:cNvGrpSpPr/>
            <p:nvPr/>
          </p:nvGrpSpPr>
          <p:grpSpPr>
            <a:xfrm rot="5400000">
              <a:off x="1203" y="1722"/>
              <a:ext cx="311" cy="362"/>
              <a:chOff x="778" y="1762"/>
              <a:chExt cx="312" cy="420"/>
            </a:xfrm>
          </p:grpSpPr>
          <p:grpSp>
            <p:nvGrpSpPr>
              <p:cNvPr id="102404" name="组合 63493"/>
              <p:cNvGrpSpPr/>
              <p:nvPr/>
            </p:nvGrpSpPr>
            <p:grpSpPr>
              <a:xfrm>
                <a:off x="960" y="1764"/>
                <a:ext cx="130" cy="418"/>
                <a:chOff x="960" y="1764"/>
                <a:chExt cx="130" cy="418"/>
              </a:xfrm>
            </p:grpSpPr>
            <p:sp>
              <p:nvSpPr>
                <p:cNvPr id="102405" name="椭圆 63494"/>
                <p:cNvSpPr/>
                <p:nvPr/>
              </p:nvSpPr>
              <p:spPr>
                <a:xfrm>
                  <a:off x="960" y="1764"/>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02406" name="椭圆 63495"/>
                <p:cNvSpPr/>
                <p:nvPr/>
              </p:nvSpPr>
              <p:spPr>
                <a:xfrm>
                  <a:off x="964" y="2062"/>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02407" name="圆角矩形 63496"/>
                <p:cNvSpPr/>
                <p:nvPr/>
              </p:nvSpPr>
              <p:spPr>
                <a:xfrm>
                  <a:off x="996" y="1836"/>
                  <a:ext cx="62" cy="300"/>
                </a:xfrm>
                <a:prstGeom prst="roundRect">
                  <a:avLst>
                    <a:gd name="adj" fmla="val 50000"/>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02408" name="组合 63497"/>
              <p:cNvGrpSpPr/>
              <p:nvPr/>
            </p:nvGrpSpPr>
            <p:grpSpPr>
              <a:xfrm>
                <a:off x="778" y="1762"/>
                <a:ext cx="130" cy="418"/>
                <a:chOff x="960" y="1764"/>
                <a:chExt cx="130" cy="418"/>
              </a:xfrm>
            </p:grpSpPr>
            <p:sp>
              <p:nvSpPr>
                <p:cNvPr id="102409" name="椭圆 63498"/>
                <p:cNvSpPr/>
                <p:nvPr/>
              </p:nvSpPr>
              <p:spPr>
                <a:xfrm>
                  <a:off x="960" y="1764"/>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02410" name="椭圆 63499"/>
                <p:cNvSpPr/>
                <p:nvPr/>
              </p:nvSpPr>
              <p:spPr>
                <a:xfrm>
                  <a:off x="964" y="2062"/>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02411" name="圆角矩形 63500"/>
                <p:cNvSpPr/>
                <p:nvPr/>
              </p:nvSpPr>
              <p:spPr>
                <a:xfrm>
                  <a:off x="996" y="1836"/>
                  <a:ext cx="62" cy="300"/>
                </a:xfrm>
                <a:prstGeom prst="roundRect">
                  <a:avLst>
                    <a:gd name="adj" fmla="val 50000"/>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nvGrpSpPr>
            <p:cNvPr id="102412" name="组合 63501"/>
            <p:cNvGrpSpPr/>
            <p:nvPr/>
          </p:nvGrpSpPr>
          <p:grpSpPr>
            <a:xfrm rot="5400000">
              <a:off x="1147" y="2917"/>
              <a:ext cx="312" cy="361"/>
              <a:chOff x="778" y="1762"/>
              <a:chExt cx="312" cy="420"/>
            </a:xfrm>
          </p:grpSpPr>
          <p:grpSp>
            <p:nvGrpSpPr>
              <p:cNvPr id="102413" name="组合 63502"/>
              <p:cNvGrpSpPr/>
              <p:nvPr/>
            </p:nvGrpSpPr>
            <p:grpSpPr>
              <a:xfrm>
                <a:off x="960" y="1764"/>
                <a:ext cx="130" cy="418"/>
                <a:chOff x="960" y="1764"/>
                <a:chExt cx="130" cy="418"/>
              </a:xfrm>
            </p:grpSpPr>
            <p:sp>
              <p:nvSpPr>
                <p:cNvPr id="102414" name="椭圆 63503"/>
                <p:cNvSpPr/>
                <p:nvPr/>
              </p:nvSpPr>
              <p:spPr>
                <a:xfrm>
                  <a:off x="960" y="1764"/>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02415" name="椭圆 63504"/>
                <p:cNvSpPr/>
                <p:nvPr/>
              </p:nvSpPr>
              <p:spPr>
                <a:xfrm>
                  <a:off x="964" y="2062"/>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02416" name="圆角矩形 63505"/>
                <p:cNvSpPr/>
                <p:nvPr/>
              </p:nvSpPr>
              <p:spPr>
                <a:xfrm>
                  <a:off x="996" y="1836"/>
                  <a:ext cx="62" cy="300"/>
                </a:xfrm>
                <a:prstGeom prst="roundRect">
                  <a:avLst>
                    <a:gd name="adj" fmla="val 50000"/>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02417" name="组合 63506"/>
              <p:cNvGrpSpPr/>
              <p:nvPr/>
            </p:nvGrpSpPr>
            <p:grpSpPr>
              <a:xfrm>
                <a:off x="778" y="1762"/>
                <a:ext cx="130" cy="418"/>
                <a:chOff x="960" y="1764"/>
                <a:chExt cx="130" cy="418"/>
              </a:xfrm>
            </p:grpSpPr>
            <p:sp>
              <p:nvSpPr>
                <p:cNvPr id="102418" name="椭圆 63507"/>
                <p:cNvSpPr/>
                <p:nvPr/>
              </p:nvSpPr>
              <p:spPr>
                <a:xfrm>
                  <a:off x="960" y="1764"/>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02419" name="椭圆 63508"/>
                <p:cNvSpPr/>
                <p:nvPr/>
              </p:nvSpPr>
              <p:spPr>
                <a:xfrm>
                  <a:off x="964" y="2062"/>
                  <a:ext cx="126" cy="120"/>
                </a:xfrm>
                <a:prstGeom prst="ellipse">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02420" name="圆角矩形 63509"/>
                <p:cNvSpPr/>
                <p:nvPr/>
              </p:nvSpPr>
              <p:spPr>
                <a:xfrm>
                  <a:off x="996" y="1836"/>
                  <a:ext cx="62" cy="300"/>
                </a:xfrm>
                <a:prstGeom prst="roundRect">
                  <a:avLst>
                    <a:gd name="adj" fmla="val 50000"/>
                  </a:avLst>
                </a:prstGeom>
                <a:noFill/>
                <a:ln w="38100"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grpSp>
        </p:grpSp>
        <p:sp>
          <p:nvSpPr>
            <p:cNvPr id="102421" name="圆角矩形 63510"/>
            <p:cNvSpPr/>
            <p:nvPr/>
          </p:nvSpPr>
          <p:spPr>
            <a:xfrm flipH="1">
              <a:off x="192" y="1282"/>
              <a:ext cx="963" cy="2484"/>
            </a:xfrm>
            <a:prstGeom prst="roundRect">
              <a:avLst>
                <a:gd name="adj" fmla="val 11375"/>
              </a:avLst>
            </a:prstGeom>
            <a:noFill/>
            <a:ln w="28575" cap="flat" cmpd="sng">
              <a:solidFill>
                <a:schemeClr val="hlink"/>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02422" name="圆角矩形 63511"/>
            <p:cNvSpPr/>
            <p:nvPr/>
          </p:nvSpPr>
          <p:spPr>
            <a:xfrm>
              <a:off x="1440" y="1248"/>
              <a:ext cx="3898" cy="2480"/>
            </a:xfrm>
            <a:prstGeom prst="roundRect">
              <a:avLst>
                <a:gd name="adj" fmla="val 2454"/>
              </a:avLst>
            </a:prstGeom>
            <a:solidFill>
              <a:schemeClr val="hlink"/>
            </a:solidFill>
            <a:ln w="28575">
              <a:noFill/>
            </a:ln>
          </p:spPr>
          <p:txBody>
            <a:bodyPr anchor="t"/>
            <a:p>
              <a:pPr eaLnBrk="0" hangingPunct="0"/>
              <a:endParaRPr lang="zh-CN" altLang="en-US">
                <a:latin typeface="等线"/>
                <a:ea typeface="等线"/>
              </a:endParaRPr>
            </a:p>
          </p:txBody>
        </p:sp>
        <p:sp>
          <p:nvSpPr>
            <p:cNvPr id="63513" name="文本框 63512"/>
            <p:cNvSpPr txBox="1"/>
            <p:nvPr/>
          </p:nvSpPr>
          <p:spPr>
            <a:xfrm>
              <a:off x="1700" y="1661"/>
              <a:ext cx="3394" cy="1608"/>
            </a:xfrm>
            <a:prstGeom prst="rect">
              <a:avLst/>
            </a:prstGeom>
            <a:noFill/>
            <a:ln w="28575" cap="flat" cmpd="sng">
              <a:solidFill>
                <a:srgbClr val="FFFF99"/>
              </a:solidFill>
              <a:prstDash val="solid"/>
              <a:miter/>
              <a:headEnd type="none" w="med" len="med"/>
              <a:tailEnd type="none" w="med" len="med"/>
            </a:ln>
          </p:spPr>
          <p:txBody>
            <a:bodyPr>
              <a:spAutoFit/>
            </a:bodyPr>
            <a:p>
              <a:pPr marR="0" defTabSz="914400">
                <a:buClrTx/>
                <a:buSzTx/>
                <a:buFontTx/>
              </a:pPr>
              <a:r>
                <a:rPr kumimoji="0" lang="en-US" altLang="zh-CN"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en-US" altLang="zh-CN" sz="3200" kern="1200" cap="none" spc="0" normalizeH="0" baseline="0" noProof="1" dirty="0">
                  <a:effectLst>
                    <a:outerShdw blurRad="38100" dist="38100" dir="2700000">
                      <a:srgbClr val="C0C0C0"/>
                    </a:outerShdw>
                  </a:effectLst>
                  <a:latin typeface="Arial" panose="020B0604020202020204" pitchFamily="34" charset="0"/>
                  <a:ea typeface="隶书" panose="02010509060101010101" pitchFamily="49" charset="-122"/>
                  <a:cs typeface="+mn-cs"/>
                </a:rPr>
                <a:t>“</a:t>
              </a: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隶书" panose="02010509060101010101" pitchFamily="49" charset="-122"/>
                  <a:cs typeface="+mn-cs"/>
                </a:rPr>
                <a:t>这一共性个性、绝对相对的道理，是关于事物矛盾问题的精髓，不懂得它，就等于抛弃了辩证法。”</a:t>
              </a: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     </a:t>
              </a:r>
              <a:endPar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a:p>
              <a:pPr marR="0" defTabSz="914400">
                <a:buClrTx/>
                <a:buSzTx/>
                <a:buFontTx/>
              </a:pPr>
              <a:r>
                <a:rPr kumimoji="0" lang="zh-CN" altLang="en-US" sz="32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32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rPr>
                <a:t>   </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p:txBody>
        </p:sp>
        <p:pic>
          <p:nvPicPr>
            <p:cNvPr id="102424" name="图片 63513"/>
            <p:cNvPicPr>
              <a:picLocks noChangeAspect="1"/>
            </p:cNvPicPr>
            <p:nvPr/>
          </p:nvPicPr>
          <p:blipFill>
            <a:blip r:embed="rId1"/>
            <a:stretch>
              <a:fillRect/>
            </a:stretch>
          </p:blipFill>
          <p:spPr>
            <a:xfrm>
              <a:off x="240" y="1872"/>
              <a:ext cx="877" cy="1200"/>
            </a:xfrm>
            <a:prstGeom prst="rect">
              <a:avLst/>
            </a:prstGeom>
            <a:noFill/>
            <a:ln w="9525">
              <a:noFill/>
            </a:ln>
          </p:spPr>
        </p:pic>
      </p:grpSp>
      <p:grpSp>
        <p:nvGrpSpPr>
          <p:cNvPr id="63515" name="组合 63514"/>
          <p:cNvGrpSpPr/>
          <p:nvPr/>
        </p:nvGrpSpPr>
        <p:grpSpPr>
          <a:xfrm>
            <a:off x="1524000" y="1397000"/>
            <a:ext cx="9144000" cy="519113"/>
            <a:chOff x="0" y="816"/>
            <a:chExt cx="5760" cy="372"/>
          </a:xfrm>
        </p:grpSpPr>
        <p:pic>
          <p:nvPicPr>
            <p:cNvPr id="102426" name="图片 63515" descr="1118564011"/>
            <p:cNvPicPr>
              <a:picLocks noChangeAspect="1"/>
            </p:cNvPicPr>
            <p:nvPr/>
          </p:nvPicPr>
          <p:blipFill>
            <a:blip r:embed="rId2"/>
            <a:stretch>
              <a:fillRect/>
            </a:stretch>
          </p:blipFill>
          <p:spPr>
            <a:xfrm>
              <a:off x="3426" y="816"/>
              <a:ext cx="2334" cy="372"/>
            </a:xfrm>
            <a:prstGeom prst="rect">
              <a:avLst/>
            </a:prstGeom>
            <a:noFill/>
            <a:ln w="9525">
              <a:noFill/>
            </a:ln>
          </p:spPr>
        </p:pic>
        <p:pic>
          <p:nvPicPr>
            <p:cNvPr id="102427" name="图片 63516" descr="1118564011"/>
            <p:cNvPicPr>
              <a:picLocks noChangeAspect="1"/>
            </p:cNvPicPr>
            <p:nvPr/>
          </p:nvPicPr>
          <p:blipFill>
            <a:blip r:embed="rId2"/>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63515"/>
                                        </p:tgtEl>
                                        <p:attrNameLst>
                                          <p:attrName>style.visibility</p:attrName>
                                        </p:attrNameLst>
                                      </p:cBhvr>
                                      <p:to>
                                        <p:strVal val="visible"/>
                                      </p:to>
                                    </p:set>
                                    <p:anim calcmode="lin" valueType="num">
                                      <p:cBhvr>
                                        <p:cTn id="7" dur="500" fill="hold"/>
                                        <p:tgtEl>
                                          <p:spTgt spid="63515"/>
                                        </p:tgtEl>
                                        <p:attrNameLst>
                                          <p:attrName>ppt_w</p:attrName>
                                        </p:attrNameLst>
                                      </p:cBhvr>
                                      <p:tavLst>
                                        <p:tav tm="0">
                                          <p:val>
                                            <p:fltVal val="0.000000"/>
                                          </p:val>
                                        </p:tav>
                                        <p:tav tm="100000">
                                          <p:val>
                                            <p:strVal val="#ppt_w"/>
                                          </p:val>
                                        </p:tav>
                                      </p:tavLst>
                                    </p:anim>
                                    <p:anim calcmode="lin" valueType="num">
                                      <p:cBhvr>
                                        <p:cTn id="8" dur="500" fill="hold"/>
                                        <p:tgtEl>
                                          <p:spTgt spid="63515"/>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63492"/>
                                        </p:tgtEl>
                                        <p:attrNameLst>
                                          <p:attrName>style.visibility</p:attrName>
                                        </p:attrNameLst>
                                      </p:cBhvr>
                                      <p:to>
                                        <p:strVal val="visible"/>
                                      </p:to>
                                    </p:set>
                                    <p:animEffect transition="in" filter="circle(in)">
                                      <p:cBhvr>
                                        <p:cTn id="12" dur="10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文本框 64513"/>
          <p:cNvSpPr txBox="1"/>
          <p:nvPr/>
        </p:nvSpPr>
        <p:spPr>
          <a:xfrm>
            <a:off x="2667000" y="1752600"/>
            <a:ext cx="6858000" cy="1136650"/>
          </a:xfrm>
          <a:prstGeom prst="rect">
            <a:avLst/>
          </a:prstGeom>
          <a:noFill/>
          <a:ln w="9525">
            <a:noFill/>
          </a:ln>
        </p:spPr>
        <p:txBody>
          <a:bodyPr>
            <a:spAutoFit/>
          </a:bodyPr>
          <a:p>
            <a:pPr marR="0" defTabSz="914400">
              <a:buClr>
                <a:srgbClr val="00FF99"/>
              </a:buClr>
              <a:buSzTx/>
              <a:buFont typeface="Wingdings" panose="05000000000000000000" pitchFamily="2" charset="2"/>
              <a:buChar char="q"/>
            </a:pPr>
            <a:r>
              <a:rPr kumimoji="0" lang="en-US" altLang="zh-CN" sz="3400" kern="1200" cap="none" spc="0" normalizeH="0" baseline="0" noProof="1" dirty="0">
                <a:solidFill>
                  <a:schemeClr val="tx2"/>
                </a:solidFill>
                <a:latin typeface="楷体_GB2312" pitchFamily="49" charset="-122"/>
                <a:ea typeface="楷体_GB2312" pitchFamily="49" charset="-122"/>
                <a:cs typeface="+mn-cs"/>
              </a:rPr>
              <a:t>    </a:t>
            </a:r>
            <a:r>
              <a:rPr kumimoji="0" lang="zh-CN" altLang="en-US" sz="3400" kern="1200" cap="none" spc="0" normalizeH="0" baseline="0" noProof="1" dirty="0">
                <a:solidFill>
                  <a:srgbClr val="003399"/>
                </a:solidFill>
                <a:effectLst>
                  <a:outerShdw blurRad="38100" dist="38100" dir="2700000">
                    <a:srgbClr val="C0C0C0"/>
                  </a:outerShdw>
                </a:effectLst>
                <a:latin typeface="楷体_GB2312" pitchFamily="49" charset="-122"/>
                <a:ea typeface="楷体_GB2312" pitchFamily="49" charset="-122"/>
                <a:cs typeface="+mn-cs"/>
              </a:rPr>
              <a:t>矛盾的普遍性：矛盾的共性、绝对性、无条件性</a:t>
            </a:r>
            <a:endParaRPr kumimoji="0" lang="zh-CN" altLang="en-US" sz="3400" kern="1200" cap="none" spc="0" normalizeH="0" baseline="0" noProof="1">
              <a:solidFill>
                <a:srgbClr val="003399"/>
              </a:solidFill>
              <a:effectLst>
                <a:outerShdw blurRad="38100" dist="38100" dir="2700000">
                  <a:srgbClr val="C0C0C0"/>
                </a:outerShdw>
              </a:effectLst>
              <a:latin typeface="楷体_GB2312" pitchFamily="49" charset="-122"/>
              <a:ea typeface="楷体_GB2312" pitchFamily="49" charset="-122"/>
              <a:cs typeface="+mn-cs"/>
            </a:endParaRPr>
          </a:p>
        </p:txBody>
      </p:sp>
      <p:sp>
        <p:nvSpPr>
          <p:cNvPr id="64515" name="矩形 64514"/>
          <p:cNvSpPr/>
          <p:nvPr/>
        </p:nvSpPr>
        <p:spPr>
          <a:xfrm>
            <a:off x="2057400" y="533400"/>
            <a:ext cx="8305800" cy="736600"/>
          </a:xfrm>
          <a:prstGeom prst="rect">
            <a:avLst/>
          </a:prstGeom>
          <a:solidFill>
            <a:schemeClr val="bg1">
              <a:alpha val="50000"/>
            </a:schemeClr>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4200" b="0" i="0" u="none" strike="noStrike" kern="1200" cap="none" spc="0" normalizeH="0" baseline="0" noProof="1">
                <a:solidFill>
                  <a:srgbClr val="006600"/>
                </a:solidFill>
                <a:effectLst>
                  <a:outerShdw blurRad="38100" dist="38100" dir="2700000">
                    <a:srgbClr val="C0C0C0"/>
                  </a:outerShdw>
                </a:effectLst>
                <a:latin typeface="楷体_GB2312" pitchFamily="49" charset="-122"/>
                <a:ea typeface="楷体_GB2312" pitchFamily="49" charset="-122"/>
                <a:cs typeface="+mn-cs"/>
              </a:rPr>
              <a:t> </a:t>
            </a:r>
            <a:r>
              <a:rPr kumimoji="0" lang="en-US" altLang="zh-CN" sz="4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1</a:t>
            </a:r>
            <a:r>
              <a:rPr kumimoji="0" lang="zh-CN" altLang="en-US" sz="4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、矛盾的普遍性和特殊性的内含</a:t>
            </a:r>
            <a:endParaRPr kumimoji="0" lang="zh-CN" altLang="en-US" sz="4200" b="0" i="0" u="none" strike="noStrike" kern="1200" cap="none" spc="0" normalizeH="0" baseline="0" noProof="1" dirty="0">
              <a:solidFill>
                <a:srgbClr val="0066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grpSp>
        <p:nvGrpSpPr>
          <p:cNvPr id="64517" name="组合 64516"/>
          <p:cNvGrpSpPr/>
          <p:nvPr/>
        </p:nvGrpSpPr>
        <p:grpSpPr>
          <a:xfrm>
            <a:off x="1919288" y="3114675"/>
            <a:ext cx="2719387" cy="2447925"/>
            <a:chOff x="386" y="1832"/>
            <a:chExt cx="1713" cy="1542"/>
          </a:xfrm>
        </p:grpSpPr>
        <p:sp>
          <p:nvSpPr>
            <p:cNvPr id="103428" name="任意多边形 64517"/>
            <p:cNvSpPr/>
            <p:nvPr/>
          </p:nvSpPr>
          <p:spPr>
            <a:xfrm flipV="1">
              <a:off x="572" y="1836"/>
              <a:ext cx="1117" cy="639"/>
            </a:xfrm>
            <a:custGeom>
              <a:avLst/>
              <a:gdLst/>
              <a:ahLst/>
              <a:cxnLst/>
              <a:pathLst>
                <a:path w="1210" h="97">
                  <a:moveTo>
                    <a:pt x="1113" y="97"/>
                  </a:moveTo>
                  <a:lnTo>
                    <a:pt x="1210" y="0"/>
                  </a:lnTo>
                  <a:lnTo>
                    <a:pt x="97" y="0"/>
                  </a:lnTo>
                  <a:lnTo>
                    <a:pt x="0" y="97"/>
                  </a:lnTo>
                  <a:lnTo>
                    <a:pt x="1113" y="97"/>
                  </a:lnTo>
                  <a:close/>
                </a:path>
              </a:pathLst>
            </a:custGeom>
            <a:gradFill rotWithShape="1">
              <a:gsLst>
                <a:gs pos="0">
                  <a:srgbClr val="C0C0C0"/>
                </a:gs>
                <a:gs pos="100000">
                  <a:srgbClr val="878787"/>
                </a:gs>
              </a:gsLst>
              <a:lin ang="5400000" scaled="1"/>
              <a:tileRect/>
            </a:gradFill>
            <a:ln w="9525" cap="flat" cmpd="sng">
              <a:solidFill>
                <a:srgbClr val="808080"/>
              </a:solidFill>
              <a:prstDash val="solid"/>
              <a:round/>
              <a:headEnd type="none" w="med" len="med"/>
              <a:tailEnd type="none" w="med" len="med"/>
            </a:ln>
          </p:spPr>
          <p:txBody>
            <a:bodyPr/>
            <a:p>
              <a:endParaRPr lang="zh-CN" altLang="en-US"/>
            </a:p>
          </p:txBody>
        </p:sp>
        <p:sp>
          <p:nvSpPr>
            <p:cNvPr id="103429" name="任意多边形 64518"/>
            <p:cNvSpPr/>
            <p:nvPr/>
          </p:nvSpPr>
          <p:spPr>
            <a:xfrm>
              <a:off x="575" y="2715"/>
              <a:ext cx="1114" cy="639"/>
            </a:xfrm>
            <a:custGeom>
              <a:avLst/>
              <a:gdLst/>
              <a:ahLst/>
              <a:cxnLst/>
              <a:pathLst>
                <a:path w="1210" h="97">
                  <a:moveTo>
                    <a:pt x="1113" y="97"/>
                  </a:moveTo>
                  <a:lnTo>
                    <a:pt x="1210" y="0"/>
                  </a:lnTo>
                  <a:lnTo>
                    <a:pt x="97" y="0"/>
                  </a:lnTo>
                  <a:lnTo>
                    <a:pt x="0" y="97"/>
                  </a:lnTo>
                  <a:lnTo>
                    <a:pt x="1113" y="97"/>
                  </a:lnTo>
                  <a:close/>
                </a:path>
              </a:pathLst>
            </a:custGeom>
            <a:gradFill rotWithShape="1">
              <a:gsLst>
                <a:gs pos="0">
                  <a:srgbClr val="C0C0C0"/>
                </a:gs>
                <a:gs pos="100000">
                  <a:srgbClr val="858585"/>
                </a:gs>
              </a:gsLst>
              <a:lin ang="5400000" scaled="1"/>
              <a:tileRect/>
            </a:gradFill>
            <a:ln w="9525" cap="flat" cmpd="sng">
              <a:solidFill>
                <a:srgbClr val="808080"/>
              </a:solidFill>
              <a:prstDash val="solid"/>
              <a:round/>
              <a:headEnd type="none" w="med" len="med"/>
              <a:tailEnd type="none" w="med" len="med"/>
            </a:ln>
          </p:spPr>
          <p:txBody>
            <a:bodyPr/>
            <a:p>
              <a:endParaRPr lang="zh-CN" altLang="en-US"/>
            </a:p>
          </p:txBody>
        </p:sp>
        <p:sp>
          <p:nvSpPr>
            <p:cNvPr id="103430" name="右箭头 64519"/>
            <p:cNvSpPr/>
            <p:nvPr/>
          </p:nvSpPr>
          <p:spPr>
            <a:xfrm>
              <a:off x="386" y="2333"/>
              <a:ext cx="1713" cy="512"/>
            </a:xfrm>
            <a:prstGeom prst="rightArrow">
              <a:avLst>
                <a:gd name="adj1" fmla="val 54000"/>
                <a:gd name="adj2" fmla="val 68571"/>
              </a:avLst>
            </a:prstGeom>
            <a:gradFill rotWithShape="1">
              <a:gsLst>
                <a:gs pos="0">
                  <a:srgbClr val="6A5919"/>
                </a:gs>
                <a:gs pos="100000">
                  <a:srgbClr val="E5C037"/>
                </a:gs>
              </a:gsLst>
              <a:lin ang="0" scaled="1"/>
              <a:tileRect/>
            </a:gradFill>
            <a:ln w="9525" cap="flat" cmpd="sng">
              <a:solidFill>
                <a:schemeClr val="tx2"/>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64521" name="矩形 64520"/>
            <p:cNvSpPr/>
            <p:nvPr/>
          </p:nvSpPr>
          <p:spPr>
            <a:xfrm>
              <a:off x="446" y="1832"/>
              <a:ext cx="1152" cy="1542"/>
            </a:xfrm>
            <a:prstGeom prst="rect">
              <a:avLst/>
            </a:prstGeom>
            <a:gradFill rotWithShape="1">
              <a:gsLst>
                <a:gs pos="0">
                  <a:schemeClr val="bg2"/>
                </a:gs>
                <a:gs pos="50000">
                  <a:schemeClr val="bg2">
                    <a:gamma/>
                    <a:tint val="42353"/>
                    <a:invGamma/>
                  </a:schemeClr>
                </a:gs>
                <a:gs pos="100000">
                  <a:schemeClr val="bg2"/>
                </a:gs>
              </a:gsLst>
              <a:lin ang="2700000" scaled="1"/>
              <a:tileRect/>
            </a:gradFill>
            <a:ln w="952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rPr>
                <a:t>矛盾存</a:t>
              </a:r>
              <a:endPar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rPr>
                <a:t>在于一切</a:t>
              </a:r>
              <a:endPar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rPr>
                <a:t>事物中；</a:t>
              </a:r>
              <a:endPar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64522" name="组合 64521"/>
          <p:cNvGrpSpPr/>
          <p:nvPr/>
        </p:nvGrpSpPr>
        <p:grpSpPr>
          <a:xfrm>
            <a:off x="4778375" y="3319463"/>
            <a:ext cx="2667000" cy="1981200"/>
            <a:chOff x="2016" y="1824"/>
            <a:chExt cx="1680" cy="1248"/>
          </a:xfrm>
        </p:grpSpPr>
        <p:grpSp>
          <p:nvGrpSpPr>
            <p:cNvPr id="103433" name="组合 64522"/>
            <p:cNvGrpSpPr/>
            <p:nvPr/>
          </p:nvGrpSpPr>
          <p:grpSpPr>
            <a:xfrm>
              <a:off x="2016" y="1824"/>
              <a:ext cx="1680" cy="1248"/>
              <a:chOff x="1110" y="2656"/>
              <a:chExt cx="1549" cy="1351"/>
            </a:xfrm>
          </p:grpSpPr>
          <p:sp>
            <p:nvSpPr>
              <p:cNvPr id="103434" name="六边形 64523"/>
              <p:cNvSpPr/>
              <p:nvPr/>
            </p:nvSpPr>
            <p:spPr>
              <a:xfrm>
                <a:off x="1123" y="2679"/>
                <a:ext cx="1536" cy="1328"/>
              </a:xfrm>
              <a:prstGeom prst="hexagon">
                <a:avLst>
                  <a:gd name="adj" fmla="val 28915"/>
                  <a:gd name="vf" fmla="val 115470"/>
                </a:avLst>
              </a:prstGeom>
              <a:solidFill>
                <a:srgbClr val="808080"/>
              </a:solidFill>
              <a:ln w="9525">
                <a:noFill/>
              </a:ln>
            </p:spPr>
            <p:txBody>
              <a:bodyPr anchor="t"/>
              <a:p>
                <a:pPr eaLnBrk="0" hangingPunct="0"/>
                <a:endParaRPr lang="zh-CN" altLang="en-US">
                  <a:latin typeface="等线"/>
                  <a:ea typeface="等线"/>
                </a:endParaRPr>
              </a:p>
            </p:txBody>
          </p:sp>
          <p:sp>
            <p:nvSpPr>
              <p:cNvPr id="103435" name="六边形 64524"/>
              <p:cNvSpPr/>
              <p:nvPr/>
            </p:nvSpPr>
            <p:spPr>
              <a:xfrm>
                <a:off x="1110"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103436" name="六边形 64525"/>
              <p:cNvSpPr/>
              <p:nvPr/>
            </p:nvSpPr>
            <p:spPr>
              <a:xfrm>
                <a:off x="1200" y="2736"/>
                <a:ext cx="1350" cy="1168"/>
              </a:xfrm>
              <a:prstGeom prst="hexagon">
                <a:avLst>
                  <a:gd name="adj" fmla="val 28895"/>
                  <a:gd name="vf" fmla="val 115470"/>
                </a:avLst>
              </a:prstGeom>
              <a:gradFill rotWithShape="1">
                <a:gsLst>
                  <a:gs pos="0">
                    <a:srgbClr val="24B443"/>
                  </a:gs>
                  <a:gs pos="100000">
                    <a:srgbClr val="115D16"/>
                  </a:gs>
                </a:gsLst>
                <a:lin ang="2700000" scaled="1"/>
                <a:tileRect/>
              </a:gradFill>
              <a:ln w="9525" cap="flat" cmpd="sng">
                <a:solidFill>
                  <a:schemeClr val="bg1"/>
                </a:solidFill>
                <a:prstDash val="solid"/>
                <a:miter/>
                <a:headEnd type="none" w="med" len="med"/>
                <a:tailEnd type="none" w="med" len="med"/>
              </a:ln>
            </p:spPr>
            <p:txBody>
              <a:bodyPr anchor="t"/>
              <a:p>
                <a:pPr eaLnBrk="0" hangingPunct="0"/>
                <a:endParaRPr lang="zh-CN" altLang="en-US">
                  <a:latin typeface="等线"/>
                  <a:ea typeface="等线"/>
                </a:endParaRPr>
              </a:p>
            </p:txBody>
          </p:sp>
        </p:grpSp>
        <p:sp>
          <p:nvSpPr>
            <p:cNvPr id="64527" name="文本框 64526"/>
            <p:cNvSpPr txBox="1"/>
            <p:nvPr/>
          </p:nvSpPr>
          <p:spPr>
            <a:xfrm>
              <a:off x="2423" y="2043"/>
              <a:ext cx="883" cy="678"/>
            </a:xfrm>
            <a:prstGeom prst="rect">
              <a:avLst/>
            </a:prstGeom>
            <a:noFill/>
            <a:ln w="9525">
              <a:noFill/>
            </a:ln>
          </p:spPr>
          <p:txBody>
            <a:bodyPr wrap="none" anchor="t">
              <a:spAutoFit/>
            </a:bodyPr>
            <a:p>
              <a:pPr marR="0" defTabSz="914400" eaLnBrk="0" hangingPunct="0">
                <a:buClrTx/>
                <a:buSzTx/>
                <a:buFontTx/>
              </a:pPr>
              <a:r>
                <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隶书" panose="02010509060101010101" pitchFamily="49" charset="-122"/>
                  <a:cs typeface="+mn-cs"/>
                </a:rPr>
                <a:t>矛盾的</a:t>
              </a:r>
              <a:endPar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a:p>
              <a:pPr marR="0" defTabSz="914400" eaLnBrk="0" hangingPunct="0">
                <a:buClrTx/>
                <a:buSzTx/>
                <a:buFontTx/>
              </a:pPr>
              <a:r>
                <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隶书" panose="02010509060101010101" pitchFamily="49" charset="-122"/>
                  <a:cs typeface="+mn-cs"/>
                </a:rPr>
                <a:t>普遍性</a:t>
              </a:r>
              <a:endParaRPr kumimoji="0" lang="zh-CN" altLang="en-US" sz="3200"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64528" name="组合 64527"/>
          <p:cNvGrpSpPr/>
          <p:nvPr/>
        </p:nvGrpSpPr>
        <p:grpSpPr>
          <a:xfrm>
            <a:off x="7623175" y="3124200"/>
            <a:ext cx="2720975" cy="2447925"/>
            <a:chOff x="3614" y="1838"/>
            <a:chExt cx="1714" cy="1542"/>
          </a:xfrm>
        </p:grpSpPr>
        <p:grpSp>
          <p:nvGrpSpPr>
            <p:cNvPr id="103439" name="组合 64528"/>
            <p:cNvGrpSpPr/>
            <p:nvPr/>
          </p:nvGrpSpPr>
          <p:grpSpPr>
            <a:xfrm>
              <a:off x="4007" y="1839"/>
              <a:ext cx="1146" cy="1513"/>
              <a:chOff x="4267" y="1389"/>
              <a:chExt cx="1344" cy="1774"/>
            </a:xfrm>
          </p:grpSpPr>
          <p:sp>
            <p:nvSpPr>
              <p:cNvPr id="103440" name="任意多边形 64529"/>
              <p:cNvSpPr/>
              <p:nvPr/>
            </p:nvSpPr>
            <p:spPr>
              <a:xfrm flipH="1" flipV="1">
                <a:off x="4267" y="1389"/>
                <a:ext cx="1344" cy="747"/>
              </a:xfrm>
              <a:custGeom>
                <a:avLst/>
                <a:gdLst/>
                <a:ahLst/>
                <a:cxnLst/>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tileRect/>
              </a:gradFill>
              <a:ln w="9525" cap="flat" cmpd="sng">
                <a:solidFill>
                  <a:srgbClr val="808080"/>
                </a:solidFill>
                <a:prstDash val="solid"/>
                <a:round/>
                <a:headEnd type="none" w="med" len="med"/>
                <a:tailEnd type="none" w="med" len="med"/>
              </a:ln>
            </p:spPr>
            <p:txBody>
              <a:bodyPr/>
              <a:p>
                <a:endParaRPr lang="zh-CN" altLang="en-US"/>
              </a:p>
            </p:txBody>
          </p:sp>
          <p:sp>
            <p:nvSpPr>
              <p:cNvPr id="103441" name="任意多边形 64530"/>
              <p:cNvSpPr/>
              <p:nvPr/>
            </p:nvSpPr>
            <p:spPr>
              <a:xfrm flipH="1">
                <a:off x="4267" y="2416"/>
                <a:ext cx="1329" cy="747"/>
              </a:xfrm>
              <a:custGeom>
                <a:avLst/>
                <a:gdLst/>
                <a:ahLst/>
                <a:cxnLst/>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tileRect/>
              </a:gradFill>
              <a:ln w="9525" cap="flat" cmpd="sng">
                <a:solidFill>
                  <a:srgbClr val="808080"/>
                </a:solidFill>
                <a:prstDash val="solid"/>
                <a:round/>
                <a:headEnd type="none" w="med" len="med"/>
                <a:tailEnd type="none" w="med" len="med"/>
              </a:ln>
            </p:spPr>
            <p:txBody>
              <a:bodyPr/>
              <a:p>
                <a:endParaRPr lang="zh-CN" altLang="en-US"/>
              </a:p>
            </p:txBody>
          </p:sp>
        </p:grpSp>
        <p:sp>
          <p:nvSpPr>
            <p:cNvPr id="103442" name="右箭头 64531"/>
            <p:cNvSpPr/>
            <p:nvPr/>
          </p:nvSpPr>
          <p:spPr>
            <a:xfrm flipH="1">
              <a:off x="3614" y="2346"/>
              <a:ext cx="1684" cy="452"/>
            </a:xfrm>
            <a:prstGeom prst="rightArrow">
              <a:avLst>
                <a:gd name="adj1" fmla="val 62212"/>
                <a:gd name="adj2" fmla="val 69373"/>
              </a:avLst>
            </a:prstGeom>
            <a:gradFill rotWithShape="1">
              <a:gsLst>
                <a:gs pos="0">
                  <a:srgbClr val="6E3A17"/>
                </a:gs>
                <a:gs pos="100000">
                  <a:schemeClr val="accent2"/>
                </a:gs>
              </a:gsLst>
              <a:lin ang="0" scaled="1"/>
              <a:tileRect/>
            </a:gradFill>
            <a:ln w="9525" cap="flat" cmpd="sng">
              <a:solidFill>
                <a:schemeClr val="tx2"/>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103443" name="矩形 64532"/>
            <p:cNvSpPr/>
            <p:nvPr/>
          </p:nvSpPr>
          <p:spPr>
            <a:xfrm>
              <a:off x="4094" y="1838"/>
              <a:ext cx="1152" cy="1542"/>
            </a:xfrm>
            <a:prstGeom prst="rect">
              <a:avLst/>
            </a:prstGeom>
            <a:gradFill rotWithShape="1">
              <a:gsLst>
                <a:gs pos="0">
                  <a:schemeClr val="bg2"/>
                </a:gs>
                <a:gs pos="50000">
                  <a:srgbClr val="F7F7F7"/>
                </a:gs>
                <a:gs pos="100000">
                  <a:schemeClr val="bg2"/>
                </a:gs>
              </a:gsLst>
              <a:lin ang="2700000" scaled="1"/>
              <a:tileRect/>
            </a:gra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64534" name="矩形 64533"/>
            <p:cNvSpPr/>
            <p:nvPr/>
          </p:nvSpPr>
          <p:spPr>
            <a:xfrm>
              <a:off x="4224" y="1968"/>
              <a:ext cx="1104" cy="1143"/>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rPr>
                <a:t>存在于一切事物发展过程的始终。</a:t>
              </a:r>
              <a:endPar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64535" name="组合 64534"/>
          <p:cNvGrpSpPr/>
          <p:nvPr/>
        </p:nvGrpSpPr>
        <p:grpSpPr>
          <a:xfrm>
            <a:off x="1524000" y="1397000"/>
            <a:ext cx="9144000" cy="519113"/>
            <a:chOff x="0" y="816"/>
            <a:chExt cx="5760" cy="372"/>
          </a:xfrm>
        </p:grpSpPr>
        <p:pic>
          <p:nvPicPr>
            <p:cNvPr id="103446" name="图片 64535"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103447" name="图片 64536"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64535"/>
                                        </p:tgtEl>
                                        <p:attrNameLst>
                                          <p:attrName>style.visibility</p:attrName>
                                        </p:attrNameLst>
                                      </p:cBhvr>
                                      <p:to>
                                        <p:strVal val="visible"/>
                                      </p:to>
                                    </p:set>
                                    <p:anim calcmode="lin" valueType="num">
                                      <p:cBhvr>
                                        <p:cTn id="7" dur="500" fill="hold"/>
                                        <p:tgtEl>
                                          <p:spTgt spid="64535"/>
                                        </p:tgtEl>
                                        <p:attrNameLst>
                                          <p:attrName>ppt_w</p:attrName>
                                        </p:attrNameLst>
                                      </p:cBhvr>
                                      <p:tavLst>
                                        <p:tav tm="0">
                                          <p:val>
                                            <p:fltVal val="0.000000"/>
                                          </p:val>
                                        </p:tav>
                                        <p:tav tm="100000">
                                          <p:val>
                                            <p:strVal val="#ppt_w"/>
                                          </p:val>
                                        </p:tav>
                                      </p:tavLst>
                                    </p:anim>
                                    <p:anim calcmode="lin" valueType="num">
                                      <p:cBhvr>
                                        <p:cTn id="8" dur="500" fill="hold"/>
                                        <p:tgtEl>
                                          <p:spTgt spid="64535"/>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64514"/>
                                        </p:tgtEl>
                                        <p:attrNameLst>
                                          <p:attrName>style.visibility</p:attrName>
                                        </p:attrNameLst>
                                      </p:cBhvr>
                                      <p:to>
                                        <p:strVal val="visible"/>
                                      </p:to>
                                    </p:set>
                                    <p:anim calcmode="lin" valueType="num">
                                      <p:cBhvr>
                                        <p:cTn id="12" dur="500" fill="hold"/>
                                        <p:tgtEl>
                                          <p:spTgt spid="64514"/>
                                        </p:tgtEl>
                                        <p:attrNameLst>
                                          <p:attrName>ppt_x</p:attrName>
                                        </p:attrNameLst>
                                      </p:cBhvr>
                                      <p:tavLst>
                                        <p:tav tm="0">
                                          <p:val>
                                            <p:strVal val="#ppt_x-#ppt_w/2"/>
                                          </p:val>
                                        </p:tav>
                                        <p:tav tm="100000">
                                          <p:val>
                                            <p:strVal val="#ppt_x"/>
                                          </p:val>
                                        </p:tav>
                                      </p:tavLst>
                                    </p:anim>
                                    <p:anim calcmode="lin" valueType="num">
                                      <p:cBhvr>
                                        <p:cTn id="13" dur="500" fill="hold"/>
                                        <p:tgtEl>
                                          <p:spTgt spid="64514"/>
                                        </p:tgtEl>
                                        <p:attrNameLst>
                                          <p:attrName>ppt_y</p:attrName>
                                        </p:attrNameLst>
                                      </p:cBhvr>
                                      <p:tavLst>
                                        <p:tav tm="0">
                                          <p:val>
                                            <p:strVal val="#ppt_y"/>
                                          </p:val>
                                        </p:tav>
                                        <p:tav tm="100000">
                                          <p:val>
                                            <p:strVal val="#ppt_y"/>
                                          </p:val>
                                        </p:tav>
                                      </p:tavLst>
                                    </p:anim>
                                    <p:anim calcmode="lin" valueType="num">
                                      <p:cBhvr>
                                        <p:cTn id="14" dur="500" fill="hold"/>
                                        <p:tgtEl>
                                          <p:spTgt spid="64514"/>
                                        </p:tgtEl>
                                        <p:attrNameLst>
                                          <p:attrName>ppt_w</p:attrName>
                                        </p:attrNameLst>
                                      </p:cBhvr>
                                      <p:tavLst>
                                        <p:tav tm="0">
                                          <p:val>
                                            <p:fltVal val="0.000000"/>
                                          </p:val>
                                        </p:tav>
                                        <p:tav tm="100000">
                                          <p:val>
                                            <p:strVal val="#ppt_w"/>
                                          </p:val>
                                        </p:tav>
                                      </p:tavLst>
                                    </p:anim>
                                    <p:anim calcmode="lin" valueType="num">
                                      <p:cBhvr>
                                        <p:cTn id="15" dur="500" fill="hold"/>
                                        <p:tgtEl>
                                          <p:spTgt spid="64514"/>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4517"/>
                                        </p:tgtEl>
                                        <p:attrNameLst>
                                          <p:attrName>style.visibility</p:attrName>
                                        </p:attrNameLst>
                                      </p:cBhvr>
                                      <p:to>
                                        <p:strVal val="visible"/>
                                      </p:to>
                                    </p:set>
                                    <p:animEffect transition="in" filter="wipe(left)">
                                      <p:cBhvr>
                                        <p:cTn id="19" dur="500"/>
                                        <p:tgtEl>
                                          <p:spTgt spid="64517"/>
                                        </p:tgtEl>
                                      </p:cBhvr>
                                    </p:animEffect>
                                  </p:childTnLst>
                                </p:cTn>
                              </p:par>
                            </p:childTnLst>
                          </p:cTn>
                        </p:par>
                        <p:par>
                          <p:cTn id="20" fill="hold">
                            <p:stCondLst>
                              <p:cond delay="1500"/>
                            </p:stCondLst>
                            <p:childTnLst>
                              <p:par>
                                <p:cTn id="21" presetID="8" presetClass="entr" presetSubtype="32" fill="hold" nodeType="afterEffect">
                                  <p:stCondLst>
                                    <p:cond delay="0"/>
                                  </p:stCondLst>
                                  <p:childTnLst>
                                    <p:set>
                                      <p:cBhvr>
                                        <p:cTn id="22" dur="1" fill="hold">
                                          <p:stCondLst>
                                            <p:cond delay="0"/>
                                          </p:stCondLst>
                                        </p:cTn>
                                        <p:tgtEl>
                                          <p:spTgt spid="64522"/>
                                        </p:tgtEl>
                                        <p:attrNameLst>
                                          <p:attrName>style.visibility</p:attrName>
                                        </p:attrNameLst>
                                      </p:cBhvr>
                                      <p:to>
                                        <p:strVal val="visible"/>
                                      </p:to>
                                    </p:set>
                                    <p:animEffect transition="in" filter="diamond(out)">
                                      <p:cBhvr>
                                        <p:cTn id="23" dur="2000"/>
                                        <p:tgtEl>
                                          <p:spTgt spid="64522"/>
                                        </p:tgtEl>
                                      </p:cBhvr>
                                    </p:animEffect>
                                  </p:childTnLst>
                                </p:cTn>
                              </p:par>
                            </p:childTnLst>
                          </p:cTn>
                        </p:par>
                        <p:par>
                          <p:cTn id="24" fill="hold">
                            <p:stCondLst>
                              <p:cond delay="3500"/>
                            </p:stCondLst>
                            <p:childTnLst>
                              <p:par>
                                <p:cTn id="25" presetID="22" presetClass="entr" presetSubtype="2" fill="hold" nodeType="afterEffect">
                                  <p:stCondLst>
                                    <p:cond delay="0"/>
                                  </p:stCondLst>
                                  <p:childTnLst>
                                    <p:set>
                                      <p:cBhvr>
                                        <p:cTn id="26" dur="1" fill="hold">
                                          <p:stCondLst>
                                            <p:cond delay="0"/>
                                          </p:stCondLst>
                                        </p:cTn>
                                        <p:tgtEl>
                                          <p:spTgt spid="64528"/>
                                        </p:tgtEl>
                                        <p:attrNameLst>
                                          <p:attrName>style.visibility</p:attrName>
                                        </p:attrNameLst>
                                      </p:cBhvr>
                                      <p:to>
                                        <p:strVal val="visible"/>
                                      </p:to>
                                    </p:set>
                                    <p:animEffect transition="in" filter="wipe(right)">
                                      <p:cBhvr>
                                        <p:cTn id="27" dur="500"/>
                                        <p:tgtEl>
                                          <p:spTgt spid="64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圆角矩形 15"/>
          <p:cNvSpPr/>
          <p:nvPr/>
        </p:nvSpPr>
        <p:spPr bwMode="auto">
          <a:xfrm>
            <a:off x="1479550" y="363538"/>
            <a:ext cx="5884863"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rPr>
              <a:t>世界观与哲学基本问题</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mn-ea"/>
              <a:cs typeface="+mn-cs"/>
              <a:sym typeface="+mn-ea"/>
            </a:endParaRPr>
          </a:p>
        </p:txBody>
      </p:sp>
      <p:sp>
        <p:nvSpPr>
          <p:cNvPr id="17410" name="Text Box 5"/>
          <p:cNvSpPr txBox="1"/>
          <p:nvPr/>
        </p:nvSpPr>
        <p:spPr>
          <a:xfrm>
            <a:off x="2682875" y="4265613"/>
            <a:ext cx="1296988" cy="401637"/>
          </a:xfrm>
          <a:prstGeom prst="rect">
            <a:avLst/>
          </a:prstGeom>
          <a:noFill/>
          <a:ln w="12700" cap="flat" cmpd="sng">
            <a:solidFill>
              <a:srgbClr val="333300"/>
            </a:solidFill>
            <a:prstDash val="solid"/>
            <a:miter/>
            <a:headEnd type="none" w="med" len="med"/>
            <a:tailEnd type="none" w="med" len="med"/>
          </a:ln>
        </p:spPr>
        <p:txBody>
          <a:bodyPr lIns="90170" tIns="46990" rIns="90170" bIns="46990" anchor="t">
            <a:spAutoFit/>
          </a:bodyPr>
          <a:p>
            <a:pPr algn="ctr" eaLnBrk="0" hangingPunct="0">
              <a:buFont typeface="Arial" panose="020B0604020202020204" pitchFamily="34" charset="0"/>
            </a:pPr>
            <a:r>
              <a:rPr lang="zh-CN" altLang="en-US" sz="2000" dirty="0">
                <a:latin typeface="微软雅黑" panose="020B0503020204020204" pitchFamily="34" charset="-122"/>
                <a:ea typeface="等线"/>
              </a:rPr>
              <a:t>物质现象</a:t>
            </a:r>
            <a:endParaRPr lang="zh-CN" altLang="en-US" sz="2000" dirty="0">
              <a:latin typeface="微软雅黑" panose="020B0503020204020204" pitchFamily="34" charset="-122"/>
              <a:ea typeface="等线"/>
            </a:endParaRPr>
          </a:p>
        </p:txBody>
      </p:sp>
      <p:sp>
        <p:nvSpPr>
          <p:cNvPr id="17411" name="Text Box 5"/>
          <p:cNvSpPr txBox="1"/>
          <p:nvPr/>
        </p:nvSpPr>
        <p:spPr>
          <a:xfrm>
            <a:off x="5275263" y="5705475"/>
            <a:ext cx="2089150" cy="401638"/>
          </a:xfrm>
          <a:prstGeom prst="rect">
            <a:avLst/>
          </a:prstGeom>
          <a:solidFill>
            <a:srgbClr val="FFFFCC"/>
          </a:solidFill>
          <a:ln w="9525">
            <a:noFill/>
          </a:ln>
        </p:spPr>
        <p:txBody>
          <a:bodyPr lIns="90170" tIns="46990" rIns="90170" bIns="46990" anchor="t">
            <a:spAutoFit/>
          </a:bodyPr>
          <a:p>
            <a:pPr eaLnBrk="0" hangingPunct="0">
              <a:buFont typeface="Arial" panose="020B0604020202020204" pitchFamily="34" charset="0"/>
            </a:pPr>
            <a:r>
              <a:rPr lang="zh-CN" altLang="en-US" sz="2000" dirty="0">
                <a:latin typeface="微软雅黑" panose="020B0503020204020204" pitchFamily="34" charset="-122"/>
                <a:ea typeface="等线"/>
              </a:rPr>
              <a:t>世界的状态问题</a:t>
            </a:r>
            <a:endParaRPr lang="zh-CN" altLang="en-US" sz="2000" dirty="0">
              <a:latin typeface="微软雅黑" panose="020B0503020204020204" pitchFamily="34" charset="-122"/>
              <a:ea typeface="等线"/>
            </a:endParaRPr>
          </a:p>
        </p:txBody>
      </p:sp>
      <p:sp>
        <p:nvSpPr>
          <p:cNvPr id="11269" name="Text Box 5"/>
          <p:cNvSpPr txBox="1"/>
          <p:nvPr/>
        </p:nvSpPr>
        <p:spPr>
          <a:xfrm>
            <a:off x="5275263" y="5057775"/>
            <a:ext cx="2089150" cy="401638"/>
          </a:xfrm>
          <a:prstGeom prst="rect">
            <a:avLst/>
          </a:prstGeom>
          <a:solidFill>
            <a:schemeClr val="accent6">
              <a:lumMod val="20000"/>
              <a:lumOff val="80000"/>
            </a:schemeClr>
          </a:solidFill>
          <a:ln w="9525">
            <a:noFill/>
          </a:ln>
        </p:spPr>
        <p:txBody>
          <a:bodyPr lIns="90170" tIns="46990" rIns="90170" bIns="46990">
            <a:spAutoFit/>
          </a:bodyPr>
          <a:lstStyle/>
          <a:p>
            <a:pPr marR="0" defTabSz="457200" eaLnBrk="0" hangingPunct="0">
              <a:buClrTx/>
              <a:buSzTx/>
              <a:buFontTx/>
              <a:defRPr/>
            </a:pPr>
            <a:r>
              <a:rPr kumimoji="0" lang="zh-CN" altLang="en-US" sz="2000" kern="1200" cap="none" spc="0" normalizeH="0" baseline="0" noProof="0" dirty="0">
                <a:latin typeface="+mj-ea"/>
                <a:ea typeface="+mj-ea"/>
                <a:cs typeface="+mn-cs"/>
                <a:sym typeface="+mn-ea"/>
              </a:rPr>
              <a:t>世界的本原问题</a:t>
            </a:r>
            <a:endParaRPr kumimoji="0" lang="zh-CN" altLang="en-US" sz="2000" kern="1200" cap="none" spc="0" normalizeH="0" baseline="0" noProof="0" dirty="0">
              <a:latin typeface="+mj-ea"/>
              <a:ea typeface="+mj-ea"/>
              <a:cs typeface="+mn-cs"/>
              <a:sym typeface="+mn-ea"/>
            </a:endParaRPr>
          </a:p>
        </p:txBody>
      </p:sp>
      <p:sp>
        <p:nvSpPr>
          <p:cNvPr id="17413" name="Text Box 5"/>
          <p:cNvSpPr txBox="1"/>
          <p:nvPr/>
        </p:nvSpPr>
        <p:spPr>
          <a:xfrm>
            <a:off x="3690938" y="5345113"/>
            <a:ext cx="1223962" cy="371475"/>
          </a:xfrm>
          <a:prstGeom prst="rect">
            <a:avLst/>
          </a:prstGeom>
          <a:solidFill>
            <a:srgbClr val="F8CBAD"/>
          </a:solidFill>
          <a:ln w="9525">
            <a:noFill/>
          </a:ln>
        </p:spPr>
        <p:txBody>
          <a:bodyPr lIns="90170" tIns="46990" rIns="90170" bIns="46990" anchor="t">
            <a:spAutoFit/>
          </a:bodyPr>
          <a:p>
            <a:pPr algn="ctr" eaLnBrk="0" hangingPunct="0">
              <a:buFont typeface="Arial" panose="020B0604020202020204" pitchFamily="34" charset="0"/>
            </a:pPr>
            <a:r>
              <a:rPr lang="zh-CN" altLang="en-US" dirty="0">
                <a:latin typeface="微软雅黑" panose="020B0503020204020204" pitchFamily="34" charset="-122"/>
                <a:ea typeface="等线"/>
              </a:rPr>
              <a:t>总体看法</a:t>
            </a:r>
            <a:endParaRPr lang="zh-CN" altLang="en-US" dirty="0">
              <a:latin typeface="微软雅黑" panose="020B0503020204020204" pitchFamily="34" charset="-122"/>
              <a:ea typeface="等线"/>
            </a:endParaRPr>
          </a:p>
        </p:txBody>
      </p:sp>
      <p:sp>
        <p:nvSpPr>
          <p:cNvPr id="17414" name="Text Box 5"/>
          <p:cNvSpPr txBox="1"/>
          <p:nvPr/>
        </p:nvSpPr>
        <p:spPr>
          <a:xfrm>
            <a:off x="3475038" y="3544888"/>
            <a:ext cx="1439862" cy="371475"/>
          </a:xfrm>
          <a:prstGeom prst="rect">
            <a:avLst/>
          </a:prstGeom>
          <a:noFill/>
          <a:ln w="12700" cap="flat" cmpd="sng">
            <a:solidFill>
              <a:srgbClr val="333300"/>
            </a:solidFill>
            <a:prstDash val="solid"/>
            <a:miter/>
            <a:headEnd type="none" w="med" len="med"/>
            <a:tailEnd type="none" w="med" len="med"/>
          </a:ln>
        </p:spPr>
        <p:txBody>
          <a:bodyPr lIns="90170" tIns="46990" rIns="90170" bIns="46990" anchor="t">
            <a:spAutoFit/>
          </a:bodyPr>
          <a:p>
            <a:pPr algn="ctr" eaLnBrk="0" hangingPunct="0">
              <a:buFont typeface="Arial" panose="020B0604020202020204" pitchFamily="34" charset="0"/>
            </a:pPr>
            <a:r>
              <a:rPr lang="zh-CN" altLang="en-US" dirty="0">
                <a:latin typeface="微软雅黑" panose="020B0503020204020204" pitchFamily="34" charset="-122"/>
                <a:ea typeface="等线"/>
              </a:rPr>
              <a:t>整个世界</a:t>
            </a:r>
            <a:endParaRPr lang="zh-CN" altLang="en-US" dirty="0">
              <a:latin typeface="微软雅黑" panose="020B0503020204020204" pitchFamily="34" charset="-122"/>
              <a:ea typeface="等线"/>
            </a:endParaRPr>
          </a:p>
        </p:txBody>
      </p:sp>
      <p:sp>
        <p:nvSpPr>
          <p:cNvPr id="17415" name="Text Box 5"/>
          <p:cNvSpPr txBox="1"/>
          <p:nvPr/>
        </p:nvSpPr>
        <p:spPr>
          <a:xfrm>
            <a:off x="4699000" y="4265613"/>
            <a:ext cx="1223963" cy="401637"/>
          </a:xfrm>
          <a:prstGeom prst="rect">
            <a:avLst/>
          </a:prstGeom>
          <a:noFill/>
          <a:ln w="12700" cap="flat" cmpd="sng">
            <a:solidFill>
              <a:srgbClr val="333300"/>
            </a:solidFill>
            <a:prstDash val="solid"/>
            <a:miter/>
            <a:headEnd type="none" w="med" len="med"/>
            <a:tailEnd type="none" w="med" len="med"/>
          </a:ln>
        </p:spPr>
        <p:txBody>
          <a:bodyPr lIns="90170" tIns="46990" rIns="90170" bIns="46990" anchor="t">
            <a:spAutoFit/>
          </a:bodyPr>
          <a:p>
            <a:pPr algn="ctr" eaLnBrk="0" hangingPunct="0">
              <a:buFont typeface="Arial" panose="020B0604020202020204" pitchFamily="34" charset="0"/>
            </a:pPr>
            <a:r>
              <a:rPr lang="zh-CN" altLang="en-US" sz="2000" dirty="0">
                <a:latin typeface="微软雅黑" panose="020B0503020204020204" pitchFamily="34" charset="-122"/>
                <a:ea typeface="等线"/>
              </a:rPr>
              <a:t>精神现象</a:t>
            </a:r>
            <a:endParaRPr lang="zh-CN" altLang="en-US" sz="2000" dirty="0">
              <a:latin typeface="微软雅黑" panose="020B0503020204020204" pitchFamily="34" charset="-122"/>
              <a:ea typeface="等线"/>
            </a:endParaRPr>
          </a:p>
        </p:txBody>
      </p:sp>
      <p:cxnSp>
        <p:nvCxnSpPr>
          <p:cNvPr id="17416" name="AutoShape 12"/>
          <p:cNvCxnSpPr/>
          <p:nvPr/>
        </p:nvCxnSpPr>
        <p:spPr>
          <a:xfrm rot="-10800000" flipV="1">
            <a:off x="3330575" y="3760788"/>
            <a:ext cx="144463" cy="484187"/>
          </a:xfrm>
          <a:prstGeom prst="bentConnector2">
            <a:avLst/>
          </a:prstGeom>
          <a:ln w="12700" cap="flat" cmpd="sng">
            <a:solidFill>
              <a:schemeClr val="tx1"/>
            </a:solidFill>
            <a:prstDash val="solid"/>
            <a:miter/>
            <a:headEnd type="none" w="med" len="med"/>
            <a:tailEnd type="triangle" w="med" len="med"/>
          </a:ln>
        </p:spPr>
      </p:cxnSp>
      <p:cxnSp>
        <p:nvCxnSpPr>
          <p:cNvPr id="17417" name="AutoShape 13"/>
          <p:cNvCxnSpPr/>
          <p:nvPr/>
        </p:nvCxnSpPr>
        <p:spPr>
          <a:xfrm>
            <a:off x="4914900" y="3760788"/>
            <a:ext cx="252413" cy="485775"/>
          </a:xfrm>
          <a:prstGeom prst="bentConnector2">
            <a:avLst/>
          </a:prstGeom>
          <a:ln w="12700" cap="flat" cmpd="sng">
            <a:solidFill>
              <a:schemeClr val="tx1"/>
            </a:solidFill>
            <a:prstDash val="solid"/>
            <a:miter/>
            <a:headEnd type="none" w="med" len="med"/>
            <a:tailEnd type="triangle" w="med" len="med"/>
          </a:ln>
        </p:spPr>
      </p:cxnSp>
      <p:sp>
        <p:nvSpPr>
          <p:cNvPr id="11275" name="AutoShape 15"/>
          <p:cNvSpPr/>
          <p:nvPr/>
        </p:nvSpPr>
        <p:spPr>
          <a:xfrm>
            <a:off x="3692525" y="4841875"/>
            <a:ext cx="4824413" cy="1582738"/>
          </a:xfrm>
          <a:prstGeom prst="flowChartAlternateProcess">
            <a:avLst/>
          </a:prstGeom>
          <a:noFill/>
          <a:ln w="12700" cap="flat" cmpd="sng">
            <a:solidFill>
              <a:srgbClr val="014D23"/>
            </a:solidFill>
            <a:prstDash val="solid"/>
            <a:miter/>
            <a:headEnd type="none" w="med" len="med"/>
            <a:tailEnd type="none" w="med" len="med"/>
          </a:ln>
        </p:spPr>
        <p:txBody>
          <a:bodyPr wrap="none" lIns="90170" tIns="46990" rIns="90170" bIns="4699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mj-ea"/>
              <a:ea typeface="+mj-ea"/>
              <a:cs typeface="+mn-cs"/>
            </a:endParaRPr>
          </a:p>
        </p:txBody>
      </p:sp>
      <p:sp>
        <p:nvSpPr>
          <p:cNvPr id="11276" name="AutoShape 16"/>
          <p:cNvSpPr/>
          <p:nvPr/>
        </p:nvSpPr>
        <p:spPr>
          <a:xfrm rot="5460000">
            <a:off x="3657600" y="4586288"/>
            <a:ext cx="1296988" cy="220663"/>
          </a:xfrm>
          <a:custGeom>
            <a:avLst/>
            <a:gdLst/>
            <a:ahLst/>
            <a:cxnLst>
              <a:cxn ang="0">
                <a:pos x="972740" y="0"/>
              </a:cxn>
              <a:cxn ang="0">
                <a:pos x="972740" y="55166"/>
              </a:cxn>
              <a:cxn ang="0">
                <a:pos x="202654" y="55166"/>
              </a:cxn>
              <a:cxn ang="0">
                <a:pos x="202654" y="165497"/>
              </a:cxn>
              <a:cxn ang="0">
                <a:pos x="972740" y="165497"/>
              </a:cxn>
              <a:cxn ang="0">
                <a:pos x="972740" y="220663"/>
              </a:cxn>
              <a:cxn ang="0">
                <a:pos x="1296987" y="110332"/>
              </a:cxn>
              <a:cxn ang="0">
                <a:pos x="972740" y="0"/>
              </a:cxn>
              <a:cxn ang="0">
                <a:pos x="81062" y="55166"/>
              </a:cxn>
              <a:cxn ang="0">
                <a:pos x="81062" y="165497"/>
              </a:cxn>
              <a:cxn ang="0">
                <a:pos x="162123" y="165497"/>
              </a:cxn>
              <a:cxn ang="0">
                <a:pos x="162123" y="55166"/>
              </a:cxn>
              <a:cxn ang="0">
                <a:pos x="81062" y="55166"/>
              </a:cxn>
              <a:cxn ang="0">
                <a:pos x="0" y="55166"/>
              </a:cxn>
              <a:cxn ang="0">
                <a:pos x="0" y="165497"/>
              </a:cxn>
              <a:cxn ang="0">
                <a:pos x="40531" y="165497"/>
              </a:cxn>
              <a:cxn ang="0">
                <a:pos x="40531" y="55166"/>
              </a:cxn>
              <a:cxn ang="0">
                <a:pos x="0" y="5516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12700" cap="flat" cmpd="sng">
            <a:solidFill>
              <a:srgbClr val="014D23"/>
            </a:solidFill>
            <a:prstDash val="solid"/>
            <a:miter/>
            <a:headEnd type="none" w="med" len="med"/>
            <a:tailEnd type="none" w="med" len="med"/>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j-ea"/>
              <a:ea typeface="+mj-ea"/>
              <a:cs typeface="+mn-cs"/>
            </a:endParaRPr>
          </a:p>
        </p:txBody>
      </p:sp>
      <p:sp>
        <p:nvSpPr>
          <p:cNvPr id="11277" name="Rectangle 5"/>
          <p:cNvSpPr/>
          <p:nvPr/>
        </p:nvSpPr>
        <p:spPr>
          <a:xfrm>
            <a:off x="7291388" y="4913313"/>
            <a:ext cx="1152525" cy="647700"/>
          </a:xfrm>
          <a:prstGeom prst="rect">
            <a:avLst/>
          </a:prstGeom>
          <a:solidFill>
            <a:schemeClr val="accent6">
              <a:lumMod val="20000"/>
              <a:lumOff val="80000"/>
            </a:schemeClr>
          </a:solidFill>
          <a:ln w="9525">
            <a:noFill/>
          </a:ln>
        </p:spPr>
        <p:txBody>
          <a:bodyPr wrap="none" lIns="90170" tIns="46990" rIns="90170" bIns="46990" anchor="ct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14D23"/>
                </a:solidFill>
                <a:effectLst/>
                <a:uLnTx/>
                <a:uFillTx/>
                <a:latin typeface="+mj-ea"/>
                <a:ea typeface="+mj-ea"/>
                <a:cs typeface="+mn-cs"/>
                <a:sym typeface="+mn-ea"/>
              </a:rPr>
              <a:t>唯物主义</a:t>
            </a:r>
            <a:endParaRPr kumimoji="0" lang="zh-CN" altLang="en-US" sz="2000" b="0" i="0" u="none" strike="noStrike" kern="1200" cap="none" spc="0" normalizeH="0" baseline="0" noProof="0" dirty="0">
              <a:ln>
                <a:noFill/>
              </a:ln>
              <a:solidFill>
                <a:srgbClr val="014D23"/>
              </a:solidFill>
              <a:effectLst/>
              <a:uLnTx/>
              <a:uFillTx/>
              <a:latin typeface="+mj-ea"/>
              <a:ea typeface="+mj-ea"/>
              <a:cs typeface="+mn-cs"/>
              <a:sym typeface="+mn-ea"/>
            </a:endParaRPr>
          </a:p>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hlink"/>
                </a:solidFill>
                <a:effectLst/>
                <a:uLnTx/>
                <a:uFillTx/>
                <a:latin typeface="+mj-ea"/>
                <a:ea typeface="+mj-ea"/>
                <a:cs typeface="+mn-cs"/>
                <a:sym typeface="+mn-ea"/>
              </a:rPr>
              <a:t>唯心主义</a:t>
            </a:r>
            <a:endParaRPr kumimoji="0" lang="zh-CN" altLang="en-US" sz="2000" b="0" i="0" u="none" strike="noStrike" kern="1200" cap="none" spc="0" normalizeH="0" baseline="0" noProof="0" dirty="0">
              <a:ln>
                <a:noFill/>
              </a:ln>
              <a:solidFill>
                <a:schemeClr val="hlink"/>
              </a:solidFill>
              <a:effectLst/>
              <a:uLnTx/>
              <a:uFillTx/>
              <a:latin typeface="+mj-ea"/>
              <a:ea typeface="+mj-ea"/>
              <a:cs typeface="+mn-cs"/>
              <a:sym typeface="+mn-ea"/>
            </a:endParaRPr>
          </a:p>
        </p:txBody>
      </p:sp>
      <p:sp>
        <p:nvSpPr>
          <p:cNvPr id="11278" name="Rectangle 5"/>
          <p:cNvSpPr/>
          <p:nvPr/>
        </p:nvSpPr>
        <p:spPr>
          <a:xfrm>
            <a:off x="7291388" y="5634038"/>
            <a:ext cx="1152525" cy="647700"/>
          </a:xfrm>
          <a:prstGeom prst="rect">
            <a:avLst/>
          </a:prstGeom>
          <a:solidFill>
            <a:srgbClr val="FFFFCC"/>
          </a:solidFill>
          <a:ln w="9525">
            <a:noFill/>
          </a:ln>
        </p:spPr>
        <p:txBody>
          <a:bodyPr wrap="none" lIns="90170" tIns="46990" rIns="90170" bIns="46990" anchor="ct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j-ea"/>
                <a:ea typeface="+mj-ea"/>
                <a:cs typeface="+mn-cs"/>
                <a:sym typeface="+mn-ea"/>
              </a:rPr>
              <a:t>辩证法</a:t>
            </a:r>
            <a:endParaRPr kumimoji="0" lang="zh-CN" altLang="en-US" sz="2000" b="0" i="0" u="none" strike="noStrike" kern="1200" cap="none" spc="0" normalizeH="0" baseline="0" noProof="0" dirty="0">
              <a:ln>
                <a:noFill/>
              </a:ln>
              <a:solidFill>
                <a:schemeClr val="tx1"/>
              </a:solidFill>
              <a:effectLst/>
              <a:uLnTx/>
              <a:uFillTx/>
              <a:latin typeface="+mj-ea"/>
              <a:ea typeface="+mj-ea"/>
              <a:cs typeface="+mn-cs"/>
              <a:sym typeface="+mn-ea"/>
            </a:endParaRPr>
          </a:p>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j-ea"/>
                <a:ea typeface="+mj-ea"/>
                <a:cs typeface="+mn-cs"/>
                <a:sym typeface="+mn-ea"/>
              </a:rPr>
              <a:t>形而上学</a:t>
            </a:r>
            <a:endParaRPr kumimoji="0" lang="zh-CN" altLang="en-US" sz="2000" b="0" i="0" u="none" strike="noStrike" kern="1200" cap="none" spc="0" normalizeH="0" baseline="0" noProof="0" dirty="0">
              <a:ln>
                <a:noFill/>
              </a:ln>
              <a:solidFill>
                <a:schemeClr val="tx1"/>
              </a:solidFill>
              <a:effectLst/>
              <a:uLnTx/>
              <a:uFillTx/>
              <a:latin typeface="+mj-ea"/>
              <a:ea typeface="+mj-ea"/>
              <a:cs typeface="+mn-cs"/>
              <a:sym typeface="+mn-ea"/>
            </a:endParaRPr>
          </a:p>
        </p:txBody>
      </p:sp>
      <p:sp>
        <p:nvSpPr>
          <p:cNvPr id="17422" name="文本框 1"/>
          <p:cNvSpPr txBox="1"/>
          <p:nvPr/>
        </p:nvSpPr>
        <p:spPr>
          <a:xfrm>
            <a:off x="2359025" y="1481138"/>
            <a:ext cx="7473950" cy="1568450"/>
          </a:xfrm>
          <a:prstGeom prst="rect">
            <a:avLst/>
          </a:prstGeom>
          <a:noFill/>
          <a:ln w="9525">
            <a:noFill/>
          </a:ln>
        </p:spPr>
        <p:txBody>
          <a:bodyPr anchor="t">
            <a:spAutoFit/>
          </a:bodyPr>
          <a:p>
            <a:pPr marL="342900" indent="-342900" algn="just" eaLnBrk="0" hangingPunct="0">
              <a:buClr>
                <a:srgbClr val="014D23"/>
              </a:buClr>
              <a:buFont typeface="Wingdings" panose="05000000000000000000" pitchFamily="2" charset="2"/>
              <a:buChar char="Ø"/>
            </a:pPr>
            <a:r>
              <a:rPr lang="zh-CN" altLang="en-US" sz="2400" dirty="0">
                <a:latin typeface="Arial" panose="020B0604020202020204" pitchFamily="34" charset="0"/>
                <a:ea typeface="等线"/>
              </a:rPr>
              <a:t>世界观是人们对整个世界的总体看法和根本观点</a:t>
            </a:r>
            <a:endParaRPr lang="zh-CN" altLang="en-US" sz="2400" dirty="0">
              <a:latin typeface="Arial" panose="020B0604020202020204" pitchFamily="34" charset="0"/>
              <a:ea typeface="等线"/>
            </a:endParaRPr>
          </a:p>
          <a:p>
            <a:pPr marL="342900" indent="-342900" algn="just" eaLnBrk="0" hangingPunct="0">
              <a:buClr>
                <a:srgbClr val="014D23"/>
              </a:buClr>
              <a:buFont typeface="Wingdings" panose="05000000000000000000" pitchFamily="2" charset="2"/>
              <a:buChar char="Ø"/>
            </a:pPr>
            <a:r>
              <a:rPr lang="zh-CN" altLang="en-US" sz="2400" dirty="0">
                <a:latin typeface="Arial" panose="020B0604020202020204" pitchFamily="34" charset="0"/>
                <a:ea typeface="等线"/>
              </a:rPr>
              <a:t>方法论是人们认识和改造世界所遵循的根本方法的学说和理论体系</a:t>
            </a:r>
            <a:endParaRPr lang="zh-CN" altLang="en-US" sz="2400" dirty="0">
              <a:latin typeface="Arial" panose="020B0604020202020204" pitchFamily="34" charset="0"/>
              <a:ea typeface="等线"/>
            </a:endParaRPr>
          </a:p>
          <a:p>
            <a:pPr marL="342900" indent="-342900" algn="just" eaLnBrk="0" hangingPunct="0">
              <a:buClr>
                <a:srgbClr val="014D23"/>
              </a:buClr>
              <a:buFont typeface="Wingdings" panose="05000000000000000000" pitchFamily="2" charset="2"/>
              <a:buChar char="Ø"/>
            </a:pPr>
            <a:r>
              <a:rPr lang="zh-CN" altLang="en-US" sz="2400" dirty="0">
                <a:latin typeface="Arial" panose="020B0604020202020204" pitchFamily="34" charset="0"/>
                <a:ea typeface="等线"/>
              </a:rPr>
              <a:t>哲学是系统化、理论化的世界观，又是方法论。</a:t>
            </a:r>
            <a:endParaRPr lang="zh-CN" altLang="en-US" sz="2400" dirty="0">
              <a:latin typeface="Arial" panose="020B0604020202020204" pitchFamily="34" charset="0"/>
              <a:ea typeface="等线"/>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文本框 65537"/>
          <p:cNvSpPr txBox="1"/>
          <p:nvPr/>
        </p:nvSpPr>
        <p:spPr>
          <a:xfrm>
            <a:off x="1981200" y="609600"/>
            <a:ext cx="8382000" cy="522288"/>
          </a:xfrm>
          <a:prstGeom prst="rect">
            <a:avLst/>
          </a:prstGeom>
          <a:noFill/>
          <a:ln w="9525">
            <a:noFill/>
          </a:ln>
        </p:spPr>
        <p:txBody>
          <a:bodyPr>
            <a:spAutoFit/>
          </a:bodyPr>
          <a:p>
            <a:pPr marR="0" defTabSz="914400">
              <a:buClr>
                <a:srgbClr val="00FF99"/>
              </a:buClr>
              <a:buSzTx/>
              <a:buFont typeface="Wingdings" panose="05000000000000000000" pitchFamily="2" charset="2"/>
              <a:buChar char="q"/>
            </a:pPr>
            <a:r>
              <a:rPr kumimoji="0" lang="en-US" altLang="zh-CN" sz="2800" kern="1200" cap="none" spc="0" normalizeH="0" baseline="0" noProof="1" dirty="0">
                <a:solidFill>
                  <a:srgbClr val="006600"/>
                </a:solidFill>
                <a:effectLst>
                  <a:outerShdw blurRad="38100" dist="38100" dir="2700000">
                    <a:srgbClr val="C0C0C0"/>
                  </a:outerShdw>
                </a:effectLst>
                <a:latin typeface="楷体_GB2312" pitchFamily="49" charset="-122"/>
                <a:ea typeface="楷体_GB2312" pitchFamily="49" charset="-122"/>
                <a:cs typeface="+mn-cs"/>
              </a:rPr>
              <a:t> </a:t>
            </a:r>
            <a:r>
              <a:rPr kumimoji="0" lang="zh-CN" altLang="en-US" sz="2800" kern="1200" cap="none" spc="0" normalizeH="0" baseline="0" noProof="1" dirty="0">
                <a:solidFill>
                  <a:srgbClr val="006600"/>
                </a:solidFill>
                <a:effectLst>
                  <a:outerShdw blurRad="38100" dist="38100" dir="2700000">
                    <a:srgbClr val="C0C0C0"/>
                  </a:outerShdw>
                </a:effectLst>
                <a:latin typeface="楷体_GB2312" pitchFamily="49" charset="-122"/>
                <a:ea typeface="楷体_GB2312" pitchFamily="49" charset="-122"/>
                <a:cs typeface="+mn-cs"/>
              </a:rPr>
              <a:t>矛盾的特殊性：矛盾的个性、相对性、有条件性</a:t>
            </a:r>
            <a:endParaRPr kumimoji="0" lang="zh-CN" altLang="en-US" sz="2800" kern="1200" cap="none" spc="0" normalizeH="0" baseline="0" noProof="1">
              <a:solidFill>
                <a:srgbClr val="006600"/>
              </a:solidFill>
              <a:effectLst>
                <a:outerShdw blurRad="38100" dist="38100" dir="2700000">
                  <a:srgbClr val="C0C0C0"/>
                </a:outerShdw>
              </a:effectLst>
              <a:latin typeface="楷体_GB2312" pitchFamily="49" charset="-122"/>
              <a:ea typeface="楷体_GB2312" pitchFamily="49" charset="-122"/>
              <a:cs typeface="+mn-cs"/>
            </a:endParaRPr>
          </a:p>
        </p:txBody>
      </p:sp>
      <p:grpSp>
        <p:nvGrpSpPr>
          <p:cNvPr id="65539" name="组合 65538"/>
          <p:cNvGrpSpPr/>
          <p:nvPr/>
        </p:nvGrpSpPr>
        <p:grpSpPr>
          <a:xfrm>
            <a:off x="2498725" y="2028825"/>
            <a:ext cx="1912938" cy="3605213"/>
            <a:chOff x="513" y="998"/>
            <a:chExt cx="1109" cy="2271"/>
          </a:xfrm>
        </p:grpSpPr>
        <p:sp>
          <p:nvSpPr>
            <p:cNvPr id="104451" name="任意多边形 65539"/>
            <p:cNvSpPr/>
            <p:nvPr/>
          </p:nvSpPr>
          <p:spPr>
            <a:xfrm flipV="1">
              <a:off x="683" y="2087"/>
              <a:ext cx="933" cy="1182"/>
            </a:xfrm>
            <a:custGeom>
              <a:avLst/>
              <a:gdLst/>
              <a:ahLst/>
              <a:cxnLst/>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2"/>
            </a:solidFill>
            <a:ln w="9525">
              <a:noFill/>
            </a:ln>
          </p:spPr>
          <p:txBody>
            <a:bodyPr/>
            <a:p>
              <a:endParaRPr lang="zh-CN" altLang="en-US"/>
            </a:p>
          </p:txBody>
        </p:sp>
        <p:sp>
          <p:nvSpPr>
            <p:cNvPr id="104452" name="任意多边形 65540"/>
            <p:cNvSpPr/>
            <p:nvPr/>
          </p:nvSpPr>
          <p:spPr>
            <a:xfrm rot="-5400000">
              <a:off x="914" y="1545"/>
              <a:ext cx="301" cy="1109"/>
            </a:xfrm>
            <a:custGeom>
              <a:avLst/>
              <a:gdLst/>
              <a:ahLst/>
              <a:cxnLst/>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2"/>
            </a:solidFill>
            <a:ln w="9525">
              <a:noFill/>
            </a:ln>
          </p:spPr>
          <p:txBody>
            <a:bodyPr/>
            <a:p>
              <a:endParaRPr lang="zh-CN" altLang="en-US"/>
            </a:p>
          </p:txBody>
        </p:sp>
        <p:sp>
          <p:nvSpPr>
            <p:cNvPr id="104453" name="任意多边形 65541"/>
            <p:cNvSpPr/>
            <p:nvPr/>
          </p:nvSpPr>
          <p:spPr>
            <a:xfrm>
              <a:off x="677" y="998"/>
              <a:ext cx="933" cy="1182"/>
            </a:xfrm>
            <a:custGeom>
              <a:avLst/>
              <a:gdLst/>
              <a:ahLst/>
              <a:cxnLst/>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2"/>
            </a:solidFill>
            <a:ln w="9525">
              <a:noFill/>
            </a:ln>
          </p:spPr>
          <p:txBody>
            <a:bodyPr/>
            <a:p>
              <a:endParaRPr lang="zh-CN" altLang="en-US"/>
            </a:p>
          </p:txBody>
        </p:sp>
      </p:grpSp>
      <p:grpSp>
        <p:nvGrpSpPr>
          <p:cNvPr id="65543" name="组合 65542"/>
          <p:cNvGrpSpPr/>
          <p:nvPr/>
        </p:nvGrpSpPr>
        <p:grpSpPr>
          <a:xfrm>
            <a:off x="1919288" y="2847975"/>
            <a:ext cx="1882775" cy="1879600"/>
            <a:chOff x="249" y="1794"/>
            <a:chExt cx="1186" cy="1184"/>
          </a:xfrm>
        </p:grpSpPr>
        <p:pic>
          <p:nvPicPr>
            <p:cNvPr id="104455" name="图片 65543" descr="YG_circle001"/>
            <p:cNvPicPr>
              <a:picLocks noChangeAspect="1"/>
            </p:cNvPicPr>
            <p:nvPr/>
          </p:nvPicPr>
          <p:blipFill>
            <a:blip r:embed="rId1"/>
            <a:stretch>
              <a:fillRect/>
            </a:stretch>
          </p:blipFill>
          <p:spPr>
            <a:xfrm>
              <a:off x="249" y="1794"/>
              <a:ext cx="1186" cy="1184"/>
            </a:xfrm>
            <a:prstGeom prst="rect">
              <a:avLst/>
            </a:prstGeom>
            <a:noFill/>
            <a:ln w="9525">
              <a:noFill/>
            </a:ln>
          </p:spPr>
        </p:pic>
        <p:sp>
          <p:nvSpPr>
            <p:cNvPr id="104456" name="文本框 65544"/>
            <p:cNvSpPr txBox="1"/>
            <p:nvPr/>
          </p:nvSpPr>
          <p:spPr>
            <a:xfrm>
              <a:off x="336" y="2016"/>
              <a:ext cx="991" cy="600"/>
            </a:xfrm>
            <a:prstGeom prst="rect">
              <a:avLst/>
            </a:prstGeom>
            <a:noFill/>
            <a:ln w="9525">
              <a:noFill/>
            </a:ln>
          </p:spPr>
          <p:txBody>
            <a:bodyPr anchor="t">
              <a:spAutoFit/>
            </a:bodyPr>
            <a:p>
              <a:pPr eaLnBrk="0" hangingPunct="0"/>
              <a:r>
                <a:rPr lang="zh-CN" altLang="en-US" sz="2800" dirty="0">
                  <a:latin typeface="Arial" panose="020B0604020202020204" pitchFamily="34" charset="0"/>
                  <a:ea typeface="隶书" panose="02010509060101010101" pitchFamily="49" charset="-122"/>
                </a:rPr>
                <a:t>矛盾的</a:t>
              </a:r>
              <a:endParaRPr lang="zh-CN" altLang="en-US" sz="2800" dirty="0">
                <a:latin typeface="Arial" panose="020B0604020202020204" pitchFamily="34" charset="0"/>
                <a:ea typeface="隶书" panose="02010509060101010101" pitchFamily="49" charset="-122"/>
              </a:endParaRPr>
            </a:p>
            <a:p>
              <a:pPr eaLnBrk="0" hangingPunct="0"/>
              <a:r>
                <a:rPr lang="zh-CN" altLang="en-US" sz="2800" dirty="0">
                  <a:latin typeface="Arial" panose="020B0604020202020204" pitchFamily="34" charset="0"/>
                  <a:ea typeface="隶书" panose="02010509060101010101" pitchFamily="49" charset="-122"/>
                </a:rPr>
                <a:t>特殊性</a:t>
              </a:r>
              <a:endParaRPr lang="zh-CN" altLang="en-US" sz="2800">
                <a:latin typeface="Arial" panose="020B0604020202020204" pitchFamily="34" charset="0"/>
                <a:ea typeface="隶书" panose="02010509060101010101" pitchFamily="49" charset="-122"/>
              </a:endParaRPr>
            </a:p>
          </p:txBody>
        </p:sp>
      </p:grpSp>
      <p:grpSp>
        <p:nvGrpSpPr>
          <p:cNvPr id="65546" name="组合 65545"/>
          <p:cNvGrpSpPr/>
          <p:nvPr/>
        </p:nvGrpSpPr>
        <p:grpSpPr>
          <a:xfrm>
            <a:off x="4502150" y="1671638"/>
            <a:ext cx="5251450" cy="1298575"/>
            <a:chOff x="1876" y="1053"/>
            <a:chExt cx="3308" cy="818"/>
          </a:xfrm>
        </p:grpSpPr>
        <p:sp>
          <p:nvSpPr>
            <p:cNvPr id="104458" name="右箭头 65546"/>
            <p:cNvSpPr/>
            <p:nvPr/>
          </p:nvSpPr>
          <p:spPr>
            <a:xfrm>
              <a:off x="2785" y="1344"/>
              <a:ext cx="237" cy="217"/>
            </a:xfrm>
            <a:prstGeom prst="rightArrow">
              <a:avLst>
                <a:gd name="adj1" fmla="val 50000"/>
                <a:gd name="adj2" fmla="val 45491"/>
              </a:avLst>
            </a:prstGeom>
            <a:solidFill>
              <a:srgbClr val="FEFEFE"/>
            </a:solidFill>
            <a:ln w="9525">
              <a:noFill/>
            </a:ln>
          </p:spPr>
          <p:txBody>
            <a:bodyPr anchor="t"/>
            <a:p>
              <a:pPr eaLnBrk="0" hangingPunct="0"/>
              <a:endParaRPr lang="zh-CN" altLang="en-US">
                <a:latin typeface="等线"/>
                <a:ea typeface="等线"/>
              </a:endParaRPr>
            </a:p>
          </p:txBody>
        </p:sp>
        <p:sp>
          <p:nvSpPr>
            <p:cNvPr id="104459" name="圆角矩形 65547"/>
            <p:cNvSpPr/>
            <p:nvPr/>
          </p:nvSpPr>
          <p:spPr>
            <a:xfrm>
              <a:off x="1876" y="1053"/>
              <a:ext cx="3308" cy="818"/>
            </a:xfrm>
            <a:prstGeom prst="roundRect">
              <a:avLst>
                <a:gd name="adj" fmla="val 11921"/>
              </a:avLst>
            </a:prstGeom>
            <a:gradFill rotWithShape="1">
              <a:gsLst>
                <a:gs pos="0">
                  <a:schemeClr val="hlink"/>
                </a:gs>
                <a:gs pos="100000">
                  <a:srgbClr val="034587"/>
                </a:gs>
              </a:gsLst>
              <a:lin ang="5400000" scaled="1"/>
              <a:tileRect/>
            </a:gra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104460" name="任意多边形 65548"/>
            <p:cNvSpPr/>
            <p:nvPr/>
          </p:nvSpPr>
          <p:spPr>
            <a:xfrm>
              <a:off x="1916" y="1094"/>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85B3E1"/>
                </a:gs>
                <a:gs pos="50000">
                  <a:schemeClr val="hlink">
                    <a:alpha val="0"/>
                  </a:schemeClr>
                </a:gs>
                <a:gs pos="100000">
                  <a:srgbClr val="85B3E1"/>
                </a:gs>
              </a:gsLst>
              <a:lin ang="2700000" scaled="1"/>
              <a:tileRect/>
            </a:gradFill>
            <a:ln w="0">
              <a:noFill/>
            </a:ln>
          </p:spPr>
          <p:txBody>
            <a:bodyPr/>
            <a:p>
              <a:endParaRPr lang="zh-CN" altLang="en-US"/>
            </a:p>
          </p:txBody>
        </p:sp>
        <p:sp>
          <p:nvSpPr>
            <p:cNvPr id="65550" name="文本框 65549"/>
            <p:cNvSpPr txBox="1"/>
            <p:nvPr/>
          </p:nvSpPr>
          <p:spPr>
            <a:xfrm>
              <a:off x="2016" y="1248"/>
              <a:ext cx="3120" cy="329"/>
            </a:xfrm>
            <a:prstGeom prst="rect">
              <a:avLst/>
            </a:prstGeom>
            <a:noFill/>
            <a:ln w="9525">
              <a:noFill/>
            </a:ln>
          </p:spPr>
          <p:txBody>
            <a:bodyPr>
              <a:spAutoFit/>
            </a:bodyPr>
            <a:p>
              <a:pPr marR="0" defTabSz="914400">
                <a:spcBef>
                  <a:spcPct val="50000"/>
                </a:spcBef>
                <a:buClrTx/>
                <a:buSzTx/>
                <a:buFontTx/>
              </a:pPr>
              <a:r>
                <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不同事物的矛盾各有其特点；</a:t>
              </a:r>
              <a:endParaRPr kumimoji="0" lang="zh-CN" altLang="en-US" sz="2800" kern="1200" cap="none" spc="0" normalizeH="0" baseline="0" noProof="1">
                <a:latin typeface="Arial" panose="020B0604020202020204" pitchFamily="34" charset="0"/>
                <a:ea typeface="楷体_GB2312" pitchFamily="49" charset="-122"/>
                <a:cs typeface="+mn-cs"/>
              </a:endParaRPr>
            </a:p>
          </p:txBody>
        </p:sp>
      </p:grpSp>
      <p:grpSp>
        <p:nvGrpSpPr>
          <p:cNvPr id="65551" name="组合 65550"/>
          <p:cNvGrpSpPr/>
          <p:nvPr/>
        </p:nvGrpSpPr>
        <p:grpSpPr>
          <a:xfrm>
            <a:off x="4514850" y="3173413"/>
            <a:ext cx="5238750" cy="1298575"/>
            <a:chOff x="1884" y="1999"/>
            <a:chExt cx="3300" cy="818"/>
          </a:xfrm>
        </p:grpSpPr>
        <p:sp>
          <p:nvSpPr>
            <p:cNvPr id="104463" name="右箭头 65551"/>
            <p:cNvSpPr/>
            <p:nvPr/>
          </p:nvSpPr>
          <p:spPr>
            <a:xfrm>
              <a:off x="2797" y="2286"/>
              <a:ext cx="237" cy="217"/>
            </a:xfrm>
            <a:prstGeom prst="rightArrow">
              <a:avLst>
                <a:gd name="adj1" fmla="val 50000"/>
                <a:gd name="adj2" fmla="val 45491"/>
              </a:avLst>
            </a:prstGeom>
            <a:solidFill>
              <a:srgbClr val="FEFEFE"/>
            </a:solidFill>
            <a:ln w="9525">
              <a:noFill/>
            </a:ln>
          </p:spPr>
          <p:txBody>
            <a:bodyPr anchor="t"/>
            <a:p>
              <a:pPr eaLnBrk="0" hangingPunct="0"/>
              <a:endParaRPr lang="zh-CN" altLang="en-US">
                <a:latin typeface="等线"/>
                <a:ea typeface="等线"/>
              </a:endParaRPr>
            </a:p>
          </p:txBody>
        </p:sp>
        <p:sp>
          <p:nvSpPr>
            <p:cNvPr id="104464" name="圆角矩形 65552"/>
            <p:cNvSpPr/>
            <p:nvPr/>
          </p:nvSpPr>
          <p:spPr>
            <a:xfrm>
              <a:off x="1884" y="1999"/>
              <a:ext cx="3300" cy="818"/>
            </a:xfrm>
            <a:prstGeom prst="roundRect">
              <a:avLst>
                <a:gd name="adj" fmla="val 11921"/>
              </a:avLst>
            </a:prstGeom>
            <a:gradFill rotWithShape="1">
              <a:gsLst>
                <a:gs pos="0">
                  <a:schemeClr val="folHlink"/>
                </a:gs>
                <a:gs pos="100000">
                  <a:srgbClr val="683750"/>
                </a:gs>
              </a:gsLst>
              <a:lin ang="5400000" scaled="1"/>
              <a:tileRect/>
            </a:gra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104465" name="任意多边形 65553"/>
            <p:cNvSpPr/>
            <p:nvPr/>
          </p:nvSpPr>
          <p:spPr>
            <a:xfrm>
              <a:off x="1918" y="2040"/>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BA9BA"/>
                </a:gs>
                <a:gs pos="50000">
                  <a:schemeClr val="folHlink">
                    <a:alpha val="0"/>
                  </a:schemeClr>
                </a:gs>
                <a:gs pos="100000">
                  <a:srgbClr val="CBA9BA"/>
                </a:gs>
              </a:gsLst>
              <a:lin ang="2700000" scaled="1"/>
              <a:tileRect/>
            </a:gradFill>
            <a:ln w="0">
              <a:noFill/>
            </a:ln>
          </p:spPr>
          <p:txBody>
            <a:bodyPr/>
            <a:p>
              <a:endParaRPr lang="zh-CN" altLang="en-US"/>
            </a:p>
          </p:txBody>
        </p:sp>
        <p:sp>
          <p:nvSpPr>
            <p:cNvPr id="65555" name="文本框 65554"/>
            <p:cNvSpPr txBox="1"/>
            <p:nvPr/>
          </p:nvSpPr>
          <p:spPr>
            <a:xfrm>
              <a:off x="1968" y="2112"/>
              <a:ext cx="3168" cy="600"/>
            </a:xfrm>
            <a:prstGeom prst="rect">
              <a:avLst/>
            </a:prstGeom>
            <a:noFill/>
            <a:ln w="9525">
              <a:noFill/>
            </a:ln>
          </p:spPr>
          <p:txBody>
            <a:bodyPr>
              <a:spAutoFit/>
            </a:bodyPr>
            <a:p>
              <a:pPr marR="0" defTabSz="914400">
                <a:buClrTx/>
                <a:buSzTx/>
                <a:buFontTx/>
              </a:pPr>
              <a:r>
                <a:rPr kumimoji="0" lang="en-US" altLang="zh-CN" sz="2400" kern="1200" cap="none" spc="0" normalizeH="0" baseline="0" noProof="1">
                  <a:latin typeface="Arial" panose="020B0604020202020204" pitchFamily="34" charset="0"/>
                  <a:ea typeface="宋体" panose="02010600030101010101" pitchFamily="2" charset="-122"/>
                  <a:cs typeface="+mn-cs"/>
                </a:rPr>
                <a:t> </a:t>
              </a:r>
              <a:r>
                <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同一事物的矛盾在不同发展过</a:t>
              </a:r>
              <a:endPar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a:p>
              <a:pPr marR="0" defTabSz="914400">
                <a:buClrTx/>
                <a:buSzTx/>
                <a:buFontTx/>
              </a:pPr>
              <a:r>
                <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程和发展阶段各有不同特点</a:t>
              </a:r>
              <a:endParaRPr kumimoji="0" lang="zh-CN" altLang="en-US" sz="28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endParaRPr>
            </a:p>
          </p:txBody>
        </p:sp>
      </p:grpSp>
      <p:grpSp>
        <p:nvGrpSpPr>
          <p:cNvPr id="65556" name="组合 65555"/>
          <p:cNvGrpSpPr/>
          <p:nvPr/>
        </p:nvGrpSpPr>
        <p:grpSpPr>
          <a:xfrm>
            <a:off x="4495800" y="4695825"/>
            <a:ext cx="5486400" cy="1298575"/>
            <a:chOff x="1872" y="2958"/>
            <a:chExt cx="3456" cy="818"/>
          </a:xfrm>
        </p:grpSpPr>
        <p:sp>
          <p:nvSpPr>
            <p:cNvPr id="104468" name="右箭头 65556"/>
            <p:cNvSpPr/>
            <p:nvPr/>
          </p:nvSpPr>
          <p:spPr>
            <a:xfrm>
              <a:off x="2780" y="3257"/>
              <a:ext cx="237" cy="219"/>
            </a:xfrm>
            <a:prstGeom prst="rightArrow">
              <a:avLst>
                <a:gd name="adj1" fmla="val 50000"/>
                <a:gd name="adj2" fmla="val 45076"/>
              </a:avLst>
            </a:prstGeom>
            <a:solidFill>
              <a:srgbClr val="FEFEFE"/>
            </a:solidFill>
            <a:ln w="9525">
              <a:noFill/>
            </a:ln>
          </p:spPr>
          <p:txBody>
            <a:bodyPr anchor="t"/>
            <a:p>
              <a:pPr eaLnBrk="0" hangingPunct="0"/>
              <a:endParaRPr lang="zh-CN" altLang="en-US">
                <a:latin typeface="等线"/>
                <a:ea typeface="等线"/>
              </a:endParaRPr>
            </a:p>
          </p:txBody>
        </p:sp>
        <p:sp>
          <p:nvSpPr>
            <p:cNvPr id="104469" name="圆角矩形 65557"/>
            <p:cNvSpPr/>
            <p:nvPr/>
          </p:nvSpPr>
          <p:spPr>
            <a:xfrm>
              <a:off x="1872" y="2958"/>
              <a:ext cx="3456" cy="818"/>
            </a:xfrm>
            <a:prstGeom prst="roundRect">
              <a:avLst>
                <a:gd name="adj" fmla="val 11921"/>
              </a:avLst>
            </a:prstGeom>
            <a:gradFill rotWithShape="1">
              <a:gsLst>
                <a:gs pos="0">
                  <a:schemeClr val="accent2"/>
                </a:gs>
                <a:gs pos="100000">
                  <a:srgbClr val="A55722"/>
                </a:gs>
              </a:gsLst>
              <a:lin ang="5400000" scaled="1"/>
              <a:tileRect/>
            </a:gra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104470" name="任意多边形 65558"/>
            <p:cNvSpPr/>
            <p:nvPr/>
          </p:nvSpPr>
          <p:spPr>
            <a:xfrm>
              <a:off x="1906" y="2993"/>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09B"/>
                </a:gs>
                <a:gs pos="50000">
                  <a:schemeClr val="accent2">
                    <a:alpha val="0"/>
                  </a:schemeClr>
                </a:gs>
                <a:gs pos="100000">
                  <a:srgbClr val="F6C09B"/>
                </a:gs>
              </a:gsLst>
              <a:lin ang="2700000" scaled="1"/>
              <a:tileRect/>
            </a:gradFill>
            <a:ln w="0">
              <a:noFill/>
            </a:ln>
          </p:spPr>
          <p:txBody>
            <a:bodyPr/>
            <a:p>
              <a:endParaRPr lang="zh-CN" altLang="en-US"/>
            </a:p>
          </p:txBody>
        </p:sp>
        <p:sp>
          <p:nvSpPr>
            <p:cNvPr id="65560" name="文本框 65559"/>
            <p:cNvSpPr txBox="1"/>
            <p:nvPr/>
          </p:nvSpPr>
          <p:spPr>
            <a:xfrm>
              <a:off x="1968" y="3072"/>
              <a:ext cx="3312" cy="523"/>
            </a:xfrm>
            <a:prstGeom prst="rect">
              <a:avLst/>
            </a:prstGeom>
            <a:noFill/>
            <a:ln w="9525">
              <a:noFill/>
            </a:ln>
          </p:spPr>
          <p:txBody>
            <a:bodyPr>
              <a:spAutoFit/>
            </a:bodyPr>
            <a:p>
              <a:pPr marR="0" defTabSz="914400">
                <a:spcBef>
                  <a:spcPct val="50000"/>
                </a:spcBef>
                <a:buClrTx/>
                <a:buSzTx/>
                <a:buFontTx/>
              </a:pPr>
              <a:r>
                <a:rPr kumimoji="0" lang="en-US" altLang="zh-CN" sz="2400" kern="1200" cap="none" spc="0" normalizeH="0" baseline="0" noProof="1">
                  <a:latin typeface="Arial" panose="020B0604020202020204" pitchFamily="34" charset="0"/>
                  <a:ea typeface="宋体" panose="02010600030101010101" pitchFamily="2" charset="-122"/>
                  <a:cs typeface="+mn-cs"/>
                </a:rPr>
                <a:t> </a:t>
              </a: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楷体_GB2312" pitchFamily="49" charset="-122"/>
                  <a:cs typeface="+mn-cs"/>
                </a:rPr>
                <a:t>构成事物的诸矛盾及每一矛盾的不同方面各有不同的性质、地位和作用。</a:t>
              </a:r>
              <a:r>
                <a:rPr kumimoji="0" lang="zh-CN" altLang="en-US" sz="24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rPr>
                <a:t> </a:t>
              </a:r>
              <a:endParaRPr kumimoji="0" lang="zh-CN" altLang="en-US" sz="2400" kern="1200" cap="none" spc="0" normalizeH="0" baseline="0" noProof="1">
                <a:effectLst>
                  <a:outerShdw blurRad="38100" dist="38100" dir="2700000">
                    <a:srgbClr val="C0C0C0"/>
                  </a:outerShdw>
                </a:effectLst>
                <a:latin typeface="Arial" panose="020B0604020202020204" pitchFamily="34" charset="0"/>
                <a:ea typeface="楷体_GB2312" pitchFamily="49" charset="-122"/>
                <a:cs typeface="+mn-cs"/>
              </a:endParaRPr>
            </a:p>
          </p:txBody>
        </p:sp>
      </p:grpSp>
      <p:grpSp>
        <p:nvGrpSpPr>
          <p:cNvPr id="65562" name="组合 65561"/>
          <p:cNvGrpSpPr/>
          <p:nvPr/>
        </p:nvGrpSpPr>
        <p:grpSpPr>
          <a:xfrm>
            <a:off x="1524000" y="1254125"/>
            <a:ext cx="9144000" cy="519113"/>
            <a:chOff x="0" y="816"/>
            <a:chExt cx="5760" cy="372"/>
          </a:xfrm>
        </p:grpSpPr>
        <p:pic>
          <p:nvPicPr>
            <p:cNvPr id="104473" name="图片 65562" descr="1118564011"/>
            <p:cNvPicPr>
              <a:picLocks noChangeAspect="1"/>
            </p:cNvPicPr>
            <p:nvPr/>
          </p:nvPicPr>
          <p:blipFill>
            <a:blip r:embed="rId2"/>
            <a:stretch>
              <a:fillRect/>
            </a:stretch>
          </p:blipFill>
          <p:spPr>
            <a:xfrm>
              <a:off x="3426" y="816"/>
              <a:ext cx="2334" cy="372"/>
            </a:xfrm>
            <a:prstGeom prst="rect">
              <a:avLst/>
            </a:prstGeom>
            <a:noFill/>
            <a:ln w="9525">
              <a:noFill/>
            </a:ln>
          </p:spPr>
        </p:pic>
        <p:pic>
          <p:nvPicPr>
            <p:cNvPr id="104474" name="图片 65563" descr="1118564011"/>
            <p:cNvPicPr>
              <a:picLocks noChangeAspect="1"/>
            </p:cNvPicPr>
            <p:nvPr/>
          </p:nvPicPr>
          <p:blipFill>
            <a:blip r:embed="rId2"/>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65562"/>
                                        </p:tgtEl>
                                        <p:attrNameLst>
                                          <p:attrName>style.visibility</p:attrName>
                                        </p:attrNameLst>
                                      </p:cBhvr>
                                      <p:to>
                                        <p:strVal val="visible"/>
                                      </p:to>
                                    </p:set>
                                    <p:anim calcmode="lin" valueType="num">
                                      <p:cBhvr>
                                        <p:cTn id="7" dur="500" fill="hold"/>
                                        <p:tgtEl>
                                          <p:spTgt spid="65562"/>
                                        </p:tgtEl>
                                        <p:attrNameLst>
                                          <p:attrName>ppt_w</p:attrName>
                                        </p:attrNameLst>
                                      </p:cBhvr>
                                      <p:tavLst>
                                        <p:tav tm="0">
                                          <p:val>
                                            <p:fltVal val="0.000000"/>
                                          </p:val>
                                        </p:tav>
                                        <p:tav tm="100000">
                                          <p:val>
                                            <p:strVal val="#ppt_w"/>
                                          </p:val>
                                        </p:tav>
                                      </p:tavLst>
                                    </p:anim>
                                    <p:anim calcmode="lin" valueType="num">
                                      <p:cBhvr>
                                        <p:cTn id="8" dur="500" fill="hold"/>
                                        <p:tgtEl>
                                          <p:spTgt spid="6556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65543"/>
                                        </p:tgtEl>
                                        <p:attrNameLst>
                                          <p:attrName>style.visibility</p:attrName>
                                        </p:attrNameLst>
                                      </p:cBhvr>
                                      <p:to>
                                        <p:strVal val="visible"/>
                                      </p:to>
                                    </p:set>
                                    <p:animEffect transition="in" filter="circle(in)">
                                      <p:cBhvr>
                                        <p:cTn id="12" dur="1000"/>
                                        <p:tgtEl>
                                          <p:spTgt spid="65543"/>
                                        </p:tgtEl>
                                      </p:cBhvr>
                                    </p:animEffec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65539"/>
                                        </p:tgtEl>
                                        <p:attrNameLst>
                                          <p:attrName>style.visibility</p:attrName>
                                        </p:attrNameLst>
                                      </p:cBhvr>
                                      <p:to>
                                        <p:strVal val="visible"/>
                                      </p:to>
                                    </p:set>
                                    <p:animEffect transition="in" filter="wipe(left)">
                                      <p:cBhvr>
                                        <p:cTn id="16" dur="1000"/>
                                        <p:tgtEl>
                                          <p:spTgt spid="65539"/>
                                        </p:tgtEl>
                                      </p:cBhvr>
                                    </p:animEffect>
                                  </p:childTnLst>
                                </p:cTn>
                              </p:par>
                            </p:childTnLst>
                          </p:cTn>
                        </p:par>
                        <p:par>
                          <p:cTn id="17" fill="hold">
                            <p:stCondLst>
                              <p:cond delay="2500"/>
                            </p:stCondLst>
                            <p:childTnLst>
                              <p:par>
                                <p:cTn id="18" presetID="22" presetClass="entr" presetSubtype="8" fill="hold" nodeType="afterEffect">
                                  <p:stCondLst>
                                    <p:cond delay="0"/>
                                  </p:stCondLst>
                                  <p:childTnLst>
                                    <p:set>
                                      <p:cBhvr>
                                        <p:cTn id="19" dur="1" fill="hold">
                                          <p:stCondLst>
                                            <p:cond delay="0"/>
                                          </p:stCondLst>
                                        </p:cTn>
                                        <p:tgtEl>
                                          <p:spTgt spid="65546"/>
                                        </p:tgtEl>
                                        <p:attrNameLst>
                                          <p:attrName>style.visibility</p:attrName>
                                        </p:attrNameLst>
                                      </p:cBhvr>
                                      <p:to>
                                        <p:strVal val="visible"/>
                                      </p:to>
                                    </p:set>
                                    <p:animEffect transition="in" filter="wipe(left)">
                                      <p:cBhvr>
                                        <p:cTn id="20" dur="500"/>
                                        <p:tgtEl>
                                          <p:spTgt spid="65546"/>
                                        </p:tgtEl>
                                      </p:cBhvr>
                                    </p:animEffect>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65551"/>
                                        </p:tgtEl>
                                        <p:attrNameLst>
                                          <p:attrName>style.visibility</p:attrName>
                                        </p:attrNameLst>
                                      </p:cBhvr>
                                      <p:to>
                                        <p:strVal val="visible"/>
                                      </p:to>
                                    </p:set>
                                    <p:animEffect transition="in" filter="wipe(left)">
                                      <p:cBhvr>
                                        <p:cTn id="24" dur="500"/>
                                        <p:tgtEl>
                                          <p:spTgt spid="65551"/>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65556"/>
                                        </p:tgtEl>
                                        <p:attrNameLst>
                                          <p:attrName>style.visibility</p:attrName>
                                        </p:attrNameLst>
                                      </p:cBhvr>
                                      <p:to>
                                        <p:strVal val="visible"/>
                                      </p:to>
                                    </p:set>
                                    <p:animEffect transition="in" filter="wipe(left)">
                                      <p:cBhvr>
                                        <p:cTn id="28" dur="500"/>
                                        <p:tgtEl>
                                          <p:spTgt spid="65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6562" name="组合 66561"/>
          <p:cNvGrpSpPr/>
          <p:nvPr/>
        </p:nvGrpSpPr>
        <p:grpSpPr>
          <a:xfrm>
            <a:off x="2362200" y="1905000"/>
            <a:ext cx="7391400" cy="4038600"/>
            <a:chOff x="1872" y="2958"/>
            <a:chExt cx="3456" cy="818"/>
          </a:xfrm>
        </p:grpSpPr>
        <p:sp>
          <p:nvSpPr>
            <p:cNvPr id="105474" name="右箭头 66562"/>
            <p:cNvSpPr/>
            <p:nvPr/>
          </p:nvSpPr>
          <p:spPr>
            <a:xfrm>
              <a:off x="2780" y="3257"/>
              <a:ext cx="237" cy="219"/>
            </a:xfrm>
            <a:prstGeom prst="rightArrow">
              <a:avLst>
                <a:gd name="adj1" fmla="val 50000"/>
                <a:gd name="adj2" fmla="val 45076"/>
              </a:avLst>
            </a:prstGeom>
            <a:solidFill>
              <a:srgbClr val="FEFEFE"/>
            </a:solidFill>
            <a:ln w="9525">
              <a:noFill/>
            </a:ln>
          </p:spPr>
          <p:txBody>
            <a:bodyPr anchor="t"/>
            <a:p>
              <a:pPr eaLnBrk="0" hangingPunct="0"/>
              <a:endParaRPr lang="zh-CN" altLang="en-US">
                <a:latin typeface="等线"/>
                <a:ea typeface="等线"/>
              </a:endParaRPr>
            </a:p>
          </p:txBody>
        </p:sp>
        <p:sp>
          <p:nvSpPr>
            <p:cNvPr id="105475" name="圆角矩形 66563"/>
            <p:cNvSpPr/>
            <p:nvPr/>
          </p:nvSpPr>
          <p:spPr>
            <a:xfrm>
              <a:off x="1872" y="2958"/>
              <a:ext cx="3456" cy="818"/>
            </a:xfrm>
            <a:prstGeom prst="roundRect">
              <a:avLst>
                <a:gd name="adj" fmla="val 11921"/>
              </a:avLst>
            </a:prstGeom>
            <a:gradFill rotWithShape="1">
              <a:gsLst>
                <a:gs pos="0">
                  <a:schemeClr val="accent2"/>
                </a:gs>
                <a:gs pos="100000">
                  <a:srgbClr val="A55722"/>
                </a:gs>
              </a:gsLst>
              <a:lin ang="5400000" scaled="1"/>
              <a:tileRect/>
            </a:gra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105476" name="任意多边形 66564"/>
            <p:cNvSpPr/>
            <p:nvPr/>
          </p:nvSpPr>
          <p:spPr>
            <a:xfrm>
              <a:off x="1906" y="2993"/>
              <a:ext cx="511" cy="409"/>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09B"/>
                </a:gs>
                <a:gs pos="50000">
                  <a:schemeClr val="accent2">
                    <a:alpha val="0"/>
                  </a:schemeClr>
                </a:gs>
                <a:gs pos="100000">
                  <a:srgbClr val="F6C09B"/>
                </a:gs>
              </a:gsLst>
              <a:lin ang="2700000" scaled="1"/>
              <a:tileRect/>
            </a:gradFill>
            <a:ln w="0">
              <a:noFill/>
            </a:ln>
          </p:spPr>
          <p:txBody>
            <a:bodyPr/>
            <a:p>
              <a:endParaRPr lang="zh-CN" altLang="en-US"/>
            </a:p>
          </p:txBody>
        </p:sp>
        <p:sp>
          <p:nvSpPr>
            <p:cNvPr id="66566" name="文本框 66565"/>
            <p:cNvSpPr txBox="1"/>
            <p:nvPr/>
          </p:nvSpPr>
          <p:spPr>
            <a:xfrm>
              <a:off x="1968" y="3072"/>
              <a:ext cx="3312" cy="93"/>
            </a:xfrm>
            <a:prstGeom prst="rect">
              <a:avLst/>
            </a:prstGeom>
            <a:noFill/>
            <a:ln w="9525">
              <a:noFill/>
            </a:ln>
          </p:spPr>
          <p:txBody>
            <a:bodyPr>
              <a:spAutoFit/>
            </a:bodyPr>
            <a:p>
              <a:pPr>
                <a:spcBef>
                  <a:spcPct val="50000"/>
                </a:spcBef>
              </a:pPr>
              <a:endParaRPr sz="2400" noProof="1" dirty="0">
                <a:effectLst>
                  <a:outerShdw blurRad="38100" dist="38100" dir="2700000">
                    <a:srgbClr val="C0C0C0"/>
                  </a:outerShdw>
                </a:effectLst>
                <a:latin typeface="Arial" panose="020B0604020202020204" pitchFamily="34" charset="0"/>
                <a:ea typeface="楷体_GB2312" pitchFamily="49" charset="-122"/>
              </a:endParaRPr>
            </a:p>
          </p:txBody>
        </p:sp>
      </p:grpSp>
      <p:sp>
        <p:nvSpPr>
          <p:cNvPr id="66567" name="矩形 66566"/>
          <p:cNvSpPr/>
          <p:nvPr/>
        </p:nvSpPr>
        <p:spPr>
          <a:xfrm>
            <a:off x="1981200" y="533400"/>
            <a:ext cx="8001000" cy="584200"/>
          </a:xfrm>
          <a:prstGeom prst="rect">
            <a:avLst/>
          </a:prstGeom>
          <a:solidFill>
            <a:schemeClr val="bg1">
              <a:alpha val="50000"/>
            </a:schemeClr>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a:solidFill>
                  <a:srgbClr val="003300"/>
                </a:solidFill>
                <a:effectLst>
                  <a:outerShdw blurRad="38100" dist="38100" dir="2700000">
                    <a:srgbClr val="C0C0C0"/>
                  </a:outerShdw>
                </a:effectLst>
                <a:latin typeface="楷体_GB2312" pitchFamily="49" charset="-122"/>
                <a:ea typeface="楷体_GB2312" pitchFamily="49" charset="-122"/>
                <a:cs typeface="+mn-cs"/>
              </a:rPr>
              <a:t> </a:t>
            </a:r>
            <a:r>
              <a:rPr kumimoji="0" lang="en-US" altLang="zh-CN" sz="32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2</a:t>
            </a:r>
            <a:r>
              <a:rPr kumimoji="0" lang="zh-CN" altLang="en-US" sz="32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、矛盾的普遍性和特殊性之间的辩证关系</a:t>
            </a:r>
            <a:endParaRPr kumimoji="0" lang="zh-CN" altLang="en-US" sz="32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sp>
        <p:nvSpPr>
          <p:cNvPr id="66568" name="文本框 66567"/>
          <p:cNvSpPr txBox="1"/>
          <p:nvPr/>
        </p:nvSpPr>
        <p:spPr>
          <a:xfrm>
            <a:off x="2514600" y="1905000"/>
            <a:ext cx="7239000" cy="3886200"/>
          </a:xfrm>
          <a:prstGeom prst="rect">
            <a:avLst/>
          </a:prstGeom>
          <a:noFill/>
          <a:ln w="28575">
            <a:noFill/>
          </a:ln>
        </p:spPr>
        <p:txBody>
          <a:bodyPr anchor="ctr"/>
          <a:p>
            <a:pPr>
              <a:lnSpc>
                <a:spcPct val="140000"/>
              </a:lnSpc>
            </a:pPr>
            <a:r>
              <a:rPr lang="en-US" altLang="zh-CN" sz="3400" b="1" dirty="0">
                <a:solidFill>
                  <a:schemeClr val="bg1"/>
                </a:solidFill>
                <a:latin typeface="Arial" panose="020B0604020202020204" pitchFamily="34" charset="0"/>
                <a:ea typeface="宋体" panose="02010600030101010101" pitchFamily="2" charset="-122"/>
              </a:rPr>
              <a:t>      </a:t>
            </a:r>
            <a:r>
              <a:rPr lang="zh-CN" altLang="en-US" sz="3400" b="1" dirty="0">
                <a:solidFill>
                  <a:schemeClr val="bg1"/>
                </a:solidFill>
                <a:latin typeface="Arial" panose="020B0604020202020204" pitchFamily="34" charset="0"/>
                <a:ea typeface="华文行楷" panose="02010800040101010101" pitchFamily="2" charset="-122"/>
              </a:rPr>
              <a:t>一方面，矛盾的特殊性，即矛盾的个性包含着矛盾的普遍性，共性寓于个性之中；另一方面，矛盾的特殊性又贯穿于矛盾的普遍性之中，共性统摄着个性。</a:t>
            </a:r>
            <a:r>
              <a:rPr lang="zh-CN" altLang="en-US" sz="3400" b="1">
                <a:solidFill>
                  <a:schemeClr val="bg1"/>
                </a:solidFill>
                <a:latin typeface="Arial" panose="020B0604020202020204" pitchFamily="34" charset="0"/>
                <a:ea typeface="宋体" panose="02010600030101010101" pitchFamily="2" charset="-122"/>
              </a:rPr>
              <a:t>       </a:t>
            </a:r>
            <a:endParaRPr lang="zh-CN" altLang="en-US" sz="3400" b="1" dirty="0">
              <a:solidFill>
                <a:schemeClr val="bg1"/>
              </a:solidFill>
              <a:latin typeface="Arial" panose="020B0604020202020204" pitchFamily="34" charset="0"/>
              <a:ea typeface="宋体" panose="02010600030101010101" pitchFamily="2" charset="-122"/>
            </a:endParaRPr>
          </a:p>
        </p:txBody>
      </p:sp>
      <p:grpSp>
        <p:nvGrpSpPr>
          <p:cNvPr id="66570" name="组合 66569"/>
          <p:cNvGrpSpPr/>
          <p:nvPr/>
        </p:nvGrpSpPr>
        <p:grpSpPr>
          <a:xfrm>
            <a:off x="1524000" y="1254125"/>
            <a:ext cx="9144000" cy="519113"/>
            <a:chOff x="0" y="816"/>
            <a:chExt cx="5760" cy="372"/>
          </a:xfrm>
        </p:grpSpPr>
        <p:pic>
          <p:nvPicPr>
            <p:cNvPr id="105481" name="图片 66570"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105482" name="图片 66571"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66570"/>
                                        </p:tgtEl>
                                        <p:attrNameLst>
                                          <p:attrName>style.visibility</p:attrName>
                                        </p:attrNameLst>
                                      </p:cBhvr>
                                      <p:to>
                                        <p:strVal val="visible"/>
                                      </p:to>
                                    </p:set>
                                    <p:anim calcmode="lin" valueType="num">
                                      <p:cBhvr>
                                        <p:cTn id="7" dur="500" fill="hold"/>
                                        <p:tgtEl>
                                          <p:spTgt spid="66570"/>
                                        </p:tgtEl>
                                        <p:attrNameLst>
                                          <p:attrName>ppt_w</p:attrName>
                                        </p:attrNameLst>
                                      </p:cBhvr>
                                      <p:tavLst>
                                        <p:tav tm="0">
                                          <p:val>
                                            <p:fltVal val="0.000000"/>
                                          </p:val>
                                        </p:tav>
                                        <p:tav tm="100000">
                                          <p:val>
                                            <p:strVal val="#ppt_w"/>
                                          </p:val>
                                        </p:tav>
                                      </p:tavLst>
                                    </p:anim>
                                    <p:anim calcmode="lin" valueType="num">
                                      <p:cBhvr>
                                        <p:cTn id="8" dur="500" fill="hold"/>
                                        <p:tgtEl>
                                          <p:spTgt spid="6657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6562"/>
                                        </p:tgtEl>
                                        <p:attrNameLst>
                                          <p:attrName>style.visibility</p:attrName>
                                        </p:attrNameLst>
                                      </p:cBhvr>
                                      <p:to>
                                        <p:strVal val="visible"/>
                                      </p:to>
                                    </p:set>
                                    <p:animEffect transition="in" filter="wipe(left)">
                                      <p:cBhvr>
                                        <p:cTn id="12" dur="500"/>
                                        <p:tgtEl>
                                          <p:spTgt spid="66562"/>
                                        </p:tgtEl>
                                      </p:cBhvr>
                                    </p:animEffect>
                                  </p:childTnLst>
                                </p:cTn>
                              </p:par>
                            </p:childTnLst>
                          </p:cTn>
                        </p:par>
                        <p:par>
                          <p:cTn id="13" fill="hold">
                            <p:stCondLst>
                              <p:cond delay="1000"/>
                            </p:stCondLst>
                            <p:childTnLst>
                              <p:par>
                                <p:cTn id="14" presetID="4" presetClass="entr" presetSubtype="16" fill="hold" grpId="0" nodeType="afterEffect">
                                  <p:stCondLst>
                                    <p:cond delay="0"/>
                                  </p:stCondLst>
                                  <p:childTnLst>
                                    <p:set>
                                      <p:cBhvr>
                                        <p:cTn id="15" dur="1" fill="hold">
                                          <p:stCondLst>
                                            <p:cond delay="0"/>
                                          </p:stCondLst>
                                        </p:cTn>
                                        <p:tgtEl>
                                          <p:spTgt spid="66568"/>
                                        </p:tgtEl>
                                        <p:attrNameLst>
                                          <p:attrName>style.visibility</p:attrName>
                                        </p:attrNameLst>
                                      </p:cBhvr>
                                      <p:to>
                                        <p:strVal val="visible"/>
                                      </p:to>
                                    </p:set>
                                    <p:animEffect transition="in" filter="box(in)">
                                      <p:cBhvr>
                                        <p:cTn id="16" dur="500"/>
                                        <p:tgtEl>
                                          <p:spTgt spid="66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公孙龙的“白马非马”之说的错误在于割裂了(    )。</a:t>
            </a:r>
            <a:endParaRPr lang="zh-CN" altLang="en-US"/>
          </a:p>
          <a:p>
            <a:endParaRPr lang="zh-CN" altLang="en-US"/>
          </a:p>
          <a:p>
            <a:r>
              <a:rPr lang="zh-CN" altLang="en-US"/>
              <a:t>A．矛盾的同一性和斗争性的关系</a:t>
            </a:r>
            <a:endParaRPr lang="zh-CN" altLang="en-US"/>
          </a:p>
          <a:p>
            <a:r>
              <a:rPr lang="zh-CN" altLang="en-US"/>
              <a:t>B．主要矛盾和非主要矛盾的关系</a:t>
            </a:r>
            <a:endParaRPr lang="zh-CN" altLang="en-US"/>
          </a:p>
          <a:p>
            <a:r>
              <a:rPr lang="zh-CN" altLang="en-US">
                <a:solidFill>
                  <a:srgbClr val="FF0000"/>
                </a:solidFill>
              </a:rPr>
              <a:t>C．矛盾的普遍性</a:t>
            </a:r>
            <a:r>
              <a:rPr lang="en-US" altLang="zh-CN">
                <a:solidFill>
                  <a:srgbClr val="FF0000"/>
                </a:solidFill>
              </a:rPr>
              <a:t>(</a:t>
            </a:r>
            <a:r>
              <a:rPr lang="zh-CN" altLang="zh-CN">
                <a:solidFill>
                  <a:srgbClr val="FF0000"/>
                </a:solidFill>
              </a:rPr>
              <a:t>共性）</a:t>
            </a:r>
            <a:r>
              <a:rPr lang="zh-CN" altLang="en-US">
                <a:solidFill>
                  <a:srgbClr val="FF0000"/>
                </a:solidFill>
              </a:rPr>
              <a:t>和特殊性（个性）的关系</a:t>
            </a:r>
            <a:endParaRPr lang="zh-CN" altLang="en-US">
              <a:solidFill>
                <a:srgbClr val="FF0000"/>
              </a:solidFill>
            </a:endParaRPr>
          </a:p>
          <a:p>
            <a:r>
              <a:rPr lang="zh-CN" altLang="en-US"/>
              <a:t>D．矛盾主要方面和次要方面的关系</a:t>
            </a:r>
            <a:endParaRPr lang="zh-CN" altLang="en-US"/>
          </a:p>
        </p:txBody>
      </p:sp>
    </p:spTree>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内容占位符 2"/>
          <p:cNvSpPr>
            <a:spLocks noGrp="1"/>
          </p:cNvSpPr>
          <p:nvPr>
            <p:ph idx="1"/>
          </p:nvPr>
        </p:nvSpPr>
        <p:spPr>
          <a:xfrm>
            <a:off x="263525" y="674688"/>
            <a:ext cx="10779125" cy="4351337"/>
          </a:xfrm>
        </p:spPr>
        <p:txBody>
          <a:bodyPr anchor="t"/>
          <a:p>
            <a:r>
              <a:rPr lang="zh-CN" altLang="en-US"/>
              <a:t>2020年研究生真题：</a:t>
            </a:r>
            <a:endParaRPr lang="zh-CN" altLang="en-US"/>
          </a:p>
          <a:p>
            <a:r>
              <a:rPr lang="zh-CN" altLang="en-US"/>
              <a:t>34.(1)分析自然界中的“一物降一物”平衡法所体现的唯物辩证法原理。</a:t>
            </a:r>
            <a:endParaRPr lang="zh-CN" altLang="en-US"/>
          </a:p>
          <a:p>
            <a:r>
              <a:rPr lang="zh-CN" altLang="en-US"/>
              <a:t>　　第一，普遍联系。</a:t>
            </a:r>
            <a:r>
              <a:rPr lang="zh-CN" altLang="en-US">
                <a:solidFill>
                  <a:srgbClr val="FF0000"/>
                </a:solidFill>
              </a:rPr>
              <a:t>联系是系统的，客观的，多样的。</a:t>
            </a:r>
            <a:r>
              <a:rPr lang="zh-CN" altLang="en-US"/>
              <a:t>事物之间是普遍联系的，联系具有不以人的意志为转移的客观性，“一物降一物”是事物之间的相互联系、相互作用的结果。</a:t>
            </a:r>
            <a:endParaRPr lang="zh-CN" altLang="en-US"/>
          </a:p>
          <a:p>
            <a:r>
              <a:rPr lang="zh-CN" altLang="en-US"/>
              <a:t>　　第二，对立统一。唯物辩证法认为，矛盾是普遍存在的。矛盾是事物和事物之间的对立统一关系，矛盾有斗争性和同一性两种属性，斗争性是矛盾双方相互排斥和相互分离的性质和趋势，同一性是矛盾双方相互依存和相互贯通的性质和趋势。事物的发展是同一性和斗争性共同起作用的结果。斗争性与同一性相互联结，相互制约，同一是以差别和对立为前提的，斗争寓于同一之中。自然法则充满辩证法，“一物降一物”是事物对立统一的体现，是事物之间的相互对立和相互转化。</a:t>
            </a:r>
            <a:endParaRPr lang="zh-CN" altLang="en-US"/>
          </a:p>
        </p:txBody>
      </p:sp>
    </p:spTree>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内容占位符 2"/>
          <p:cNvSpPr>
            <a:spLocks noGrp="1"/>
          </p:cNvSpPr>
          <p:nvPr>
            <p:ph idx="1"/>
          </p:nvPr>
        </p:nvSpPr>
        <p:spPr>
          <a:xfrm>
            <a:off x="0" y="285750"/>
            <a:ext cx="11866563" cy="4352925"/>
          </a:xfrm>
        </p:spPr>
        <p:txBody>
          <a:bodyPr anchor="t"/>
          <a:p>
            <a:r>
              <a:rPr lang="zh-CN" altLang="en-US"/>
              <a:t>35.(1)如何理解“中国特色社会主义制度”是党和人民在长期实践探索中形成的科学制度体系?</a:t>
            </a:r>
            <a:endParaRPr lang="zh-CN" altLang="en-US"/>
          </a:p>
          <a:p>
            <a:r>
              <a:rPr lang="zh-CN" altLang="en-US"/>
              <a:t>    新中国成立70年以来，中国共产党始终坚持把马克思主义基本原理同中国具体实际相结合，领导人民在长期实践探索中奋力开创和发展中国特色社会主义。中国特色社会主义制度是党和人民在长期实践探索中形成的科学制度体系，我国国家治理一切工作和活动都依照中国特色社会主义制度展开，我国国家治理体系和治理能力是中国特色社会主义制度及其执行能力的集中体现。实践证明，中国特色社会主义制度和国家治理体系是以马克思主义为指导、植根中国大地、具有深厚中华文化根基、深得人民拥护的制度和治理体系，</a:t>
            </a:r>
            <a:endParaRPr lang="zh-CN" altLang="en-US"/>
          </a:p>
          <a:p>
            <a:r>
              <a:rPr lang="zh-CN" altLang="en-US"/>
              <a:t>    中国共产党自成立以来，团结带领人民，坚持把马克思主义基本原理同中国具体实际相结合，赢得了中国革命胜利，并深刻总结国内外正反两方面经验，不断探索实践，不断改革创新，建立和完善社会主义制度。党的十八大以来，我们党领导人民统筹推进“五位一体”总体布局、协调推进“四个全面”战略布局，推动中国特色社会主义制度更加完善、国家治理体系和治理能力现代化水平明显提高。</a:t>
            </a:r>
            <a:endParaRPr lang="zh-CN" altLang="en-US"/>
          </a:p>
        </p:txBody>
      </p:sp>
    </p:spTree>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文本框 70657"/>
          <p:cNvSpPr txBox="1"/>
          <p:nvPr/>
        </p:nvSpPr>
        <p:spPr>
          <a:xfrm>
            <a:off x="1767205" y="487045"/>
            <a:ext cx="7754620" cy="1087755"/>
          </a:xfrm>
          <a:prstGeom prst="rect">
            <a:avLst/>
          </a:prstGeom>
          <a:noFill/>
          <a:ln w="9525">
            <a:noFill/>
          </a:ln>
        </p:spPr>
        <p:txBody>
          <a:bodyPr wrap="square">
            <a:spAutoFit/>
          </a:bodyPr>
          <a:p>
            <a:pPr marR="0" defTabSz="914400">
              <a:lnSpc>
                <a:spcPct val="90000"/>
              </a:lnSpc>
              <a:spcBef>
                <a:spcPct val="20000"/>
              </a:spcBef>
              <a:buClrTx/>
              <a:buSzTx/>
              <a:buFontTx/>
            </a:pPr>
            <a:r>
              <a:rPr kumimoji="0" lang="zh-CN" altLang="en-US" sz="36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（三）事物发展过程中的量变和质变及其相互转化</a:t>
            </a:r>
            <a:endParaRPr kumimoji="0" lang="zh-CN" altLang="en-US" sz="36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华文行楷" panose="02010800040101010101" pitchFamily="2" charset="-122"/>
              <a:cs typeface="+mn-cs"/>
            </a:endParaRPr>
          </a:p>
        </p:txBody>
      </p:sp>
      <p:sp>
        <p:nvSpPr>
          <p:cNvPr id="70660" name="圆角矩形 70659"/>
          <p:cNvSpPr/>
          <p:nvPr/>
        </p:nvSpPr>
        <p:spPr>
          <a:xfrm>
            <a:off x="2590800" y="1981200"/>
            <a:ext cx="2057400" cy="574675"/>
          </a:xfrm>
          <a:prstGeom prst="roundRect">
            <a:avLst>
              <a:gd name="adj" fmla="val 50000"/>
            </a:avLst>
          </a:prstGeom>
          <a:gradFill rotWithShape="1">
            <a:gsLst>
              <a:gs pos="0">
                <a:schemeClr val="accent1"/>
              </a:gs>
              <a:gs pos="100000">
                <a:schemeClr val="accent1">
                  <a:gamma/>
                  <a:shade val="46275"/>
                  <a:invGamma/>
                </a:schemeClr>
              </a:gs>
            </a:gsLst>
            <a:lin ang="0" scaled="1"/>
            <a:tileRect/>
          </a:gra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p>
            <a:pPr marL="0" marR="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kern="1200" cap="none" spc="0" normalizeH="0" baseline="0" noProof="1" dirty="0">
                <a:solidFill>
                  <a:srgbClr val="FF9900"/>
                </a:solidFill>
                <a:effectLst>
                  <a:outerShdw blurRad="38100" dist="38100" dir="2700000">
                    <a:srgbClr val="C0C0C0"/>
                  </a:outerShdw>
                </a:effectLst>
                <a:latin typeface="Arial" panose="020B0604020202020204" pitchFamily="34" charset="0"/>
                <a:ea typeface="隶书" panose="02010509060101010101" pitchFamily="49" charset="-122"/>
                <a:cs typeface="+mn-cs"/>
              </a:rPr>
              <a:t>质</a:t>
            </a:r>
            <a:endParaRPr kumimoji="0" lang="zh-CN" altLang="en-US" sz="2400" b="0" i="0" u="none" strike="noStrike" kern="1200" cap="none" spc="0" normalizeH="0" baseline="0" noProof="1" dirty="0">
              <a:solidFill>
                <a:srgbClr val="FF99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sp>
        <p:nvSpPr>
          <p:cNvPr id="70661" name="圆角矩形 70660"/>
          <p:cNvSpPr/>
          <p:nvPr/>
        </p:nvSpPr>
        <p:spPr>
          <a:xfrm>
            <a:off x="4910138" y="1981200"/>
            <a:ext cx="2057400" cy="574675"/>
          </a:xfrm>
          <a:prstGeom prst="roundRect">
            <a:avLst>
              <a:gd name="adj" fmla="val 50000"/>
            </a:avLst>
          </a:prstGeom>
          <a:gradFill rotWithShape="1">
            <a:gsLst>
              <a:gs pos="0">
                <a:schemeClr val="hlink"/>
              </a:gs>
              <a:gs pos="100000">
                <a:srgbClr val="022E59"/>
              </a:gs>
            </a:gsLst>
            <a:lin ang="0" scaled="1"/>
            <a:tileRect/>
          </a:gradFill>
          <a:ln w="38100" cap="flat" cmpd="sng">
            <a:solidFill>
              <a:srgbClr val="FFFFFF"/>
            </a:solidFill>
            <a:prstDash val="solid"/>
            <a:round/>
            <a:headEnd type="none" w="med" len="med"/>
            <a:tailEnd type="none" w="med" len="med"/>
          </a:ln>
          <a:effectLst>
            <a:outerShdw dist="63500" dir="3187806" algn="ctr" rotWithShape="0">
              <a:srgbClr val="001D3A"/>
            </a:outerShdw>
          </a:effectLst>
        </p:spPr>
        <p:txBody>
          <a:bodyPr wrap="none" anchor="ctr"/>
          <a:p>
            <a:r>
              <a:rPr lang="zh-CN" altLang="en-US" sz="2400" dirty="0">
                <a:solidFill>
                  <a:srgbClr val="FFFF00"/>
                </a:solidFill>
                <a:latin typeface="Arial" panose="020B0604020202020204" pitchFamily="34" charset="0"/>
                <a:ea typeface="隶书" panose="02010509060101010101" pitchFamily="49" charset="-122"/>
              </a:rPr>
              <a:t>量</a:t>
            </a:r>
            <a:endParaRPr lang="zh-CN" altLang="en-US" sz="2400" dirty="0">
              <a:solidFill>
                <a:srgbClr val="FFFF00"/>
              </a:solidFill>
              <a:latin typeface="Arial" panose="020B0604020202020204" pitchFamily="34" charset="0"/>
              <a:ea typeface="隶书" panose="02010509060101010101" pitchFamily="49" charset="-122"/>
            </a:endParaRPr>
          </a:p>
        </p:txBody>
      </p:sp>
      <p:sp>
        <p:nvSpPr>
          <p:cNvPr id="70662" name="圆角矩形 70661"/>
          <p:cNvSpPr/>
          <p:nvPr/>
        </p:nvSpPr>
        <p:spPr>
          <a:xfrm>
            <a:off x="7239000" y="1981200"/>
            <a:ext cx="2057400" cy="574675"/>
          </a:xfrm>
          <a:prstGeom prst="roundRect">
            <a:avLst>
              <a:gd name="adj" fmla="val 50000"/>
            </a:avLst>
          </a:prstGeom>
          <a:gradFill rotWithShape="1">
            <a:gsLst>
              <a:gs pos="0">
                <a:schemeClr val="accent2"/>
              </a:gs>
              <a:gs pos="100000">
                <a:schemeClr val="accent2">
                  <a:gamma/>
                  <a:shade val="46275"/>
                  <a:invGamma/>
                </a:schemeClr>
              </a:gs>
            </a:gsLst>
            <a:lin ang="0" scaled="1"/>
            <a:tileRect/>
          </a:gradFill>
          <a:ln w="38100" cap="flat" cmpd="sng">
            <a:solidFill>
              <a:srgbClr val="FFFFFF"/>
            </a:solidFill>
            <a:prstDash val="solid"/>
            <a:headEnd type="none" w="med" len="med"/>
            <a:tailEnd type="none" w="med" len="med"/>
          </a:ln>
          <a:effectLst>
            <a:outerShdw dist="63500" dir="3187806" algn="ctr" rotWithShape="0">
              <a:srgbClr val="001D3A"/>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1" dirty="0">
                <a:solidFill>
                  <a:schemeClr val="accent1"/>
                </a:solidFill>
                <a:effectLst>
                  <a:outerShdw blurRad="38100" dist="38100" dir="2700000">
                    <a:srgbClr val="C0C0C0"/>
                  </a:outerShdw>
                </a:effectLst>
                <a:latin typeface="Arial" panose="020B0604020202020204" pitchFamily="34" charset="0"/>
                <a:ea typeface="隶书" panose="02010509060101010101" pitchFamily="49" charset="-122"/>
                <a:cs typeface="+mn-cs"/>
              </a:rPr>
              <a:t>度</a:t>
            </a:r>
            <a:endParaRPr kumimoji="0" lang="zh-CN" altLang="en-US" sz="2400" b="0" i="0" u="none" strike="noStrike" kern="1200" cap="none" spc="0" normalizeH="0" baseline="0" noProof="1" dirty="0">
              <a:solidFill>
                <a:schemeClr val="accent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nvGrpSpPr>
          <p:cNvPr id="70663" name="组合 70662"/>
          <p:cNvGrpSpPr/>
          <p:nvPr/>
        </p:nvGrpSpPr>
        <p:grpSpPr>
          <a:xfrm>
            <a:off x="1905000" y="2971800"/>
            <a:ext cx="3200400" cy="2895600"/>
            <a:chOff x="432" y="1920"/>
            <a:chExt cx="1872" cy="1824"/>
          </a:xfrm>
        </p:grpSpPr>
        <p:sp>
          <p:nvSpPr>
            <p:cNvPr id="114694" name="燕尾形 70663"/>
            <p:cNvSpPr/>
            <p:nvPr/>
          </p:nvSpPr>
          <p:spPr>
            <a:xfrm>
              <a:off x="432" y="1920"/>
              <a:ext cx="1872" cy="1824"/>
            </a:xfrm>
            <a:prstGeom prst="chevron">
              <a:avLst>
                <a:gd name="adj" fmla="val 17827"/>
              </a:avLst>
            </a:prstGeom>
            <a:gradFill rotWithShape="1">
              <a:gsLst>
                <a:gs pos="0">
                  <a:schemeClr val="accent1"/>
                </a:gs>
                <a:gs pos="100000">
                  <a:srgbClr val="1F355B"/>
                </a:gs>
              </a:gsLst>
              <a:lin ang="0" scaled="1"/>
              <a:tileRect/>
            </a:gradFill>
            <a:ln w="38100" cap="flat" cmpd="sng">
              <a:solidFill>
                <a:srgbClr val="EAEAEA"/>
              </a:solidFill>
              <a:prstDash val="solid"/>
              <a:miter/>
              <a:headEnd type="none" w="med" len="med"/>
              <a:tailEnd type="none" w="med" len="med"/>
            </a:ln>
            <a:effectLst>
              <a:outerShdw dist="109250" dir="3267739" algn="ctr" rotWithShape="0">
                <a:srgbClr val="333333">
                  <a:alpha val="50000"/>
                </a:srgbClr>
              </a:outerShdw>
            </a:effectLst>
          </p:spPr>
          <p:txBody>
            <a:bodyPr anchor="t"/>
            <a:p>
              <a:pPr eaLnBrk="0" hangingPunct="0"/>
              <a:endParaRPr lang="zh-CN" altLang="en-US">
                <a:latin typeface="等线"/>
                <a:ea typeface="等线"/>
              </a:endParaRPr>
            </a:p>
          </p:txBody>
        </p:sp>
        <p:sp>
          <p:nvSpPr>
            <p:cNvPr id="70665" name="文本框 70664"/>
            <p:cNvSpPr txBox="1"/>
            <p:nvPr/>
          </p:nvSpPr>
          <p:spPr>
            <a:xfrm>
              <a:off x="912" y="2160"/>
              <a:ext cx="1200" cy="1143"/>
            </a:xfrm>
            <a:prstGeom prst="rect">
              <a:avLst/>
            </a:prstGeom>
            <a:noFill/>
            <a:ln w="9525">
              <a:noFill/>
            </a:ln>
          </p:spPr>
          <p:txBody>
            <a:bodyPr>
              <a:spAutoFit/>
            </a:bodyPr>
            <a:p>
              <a:pPr marR="0" defTabSz="914400">
                <a:buClr>
                  <a:srgbClr val="00FF99"/>
                </a:buClr>
                <a:buSzTx/>
                <a:buFont typeface="Wingdings" panose="05000000000000000000" pitchFamily="2" charset="2"/>
                <a:buChar char="q"/>
              </a:pPr>
              <a:r>
                <a:rPr kumimoji="0" lang="en-US" altLang="zh-CN" sz="2600" kern="1200" cap="none" spc="0" normalizeH="0" baseline="0" noProof="1" dirty="0">
                  <a:solidFill>
                    <a:schemeClr val="tx2"/>
                  </a:solidFill>
                  <a:effectLst>
                    <a:outerShdw blurRad="38100" dist="38100" dir="2700000">
                      <a:srgbClr val="C0C0C0"/>
                    </a:outerShdw>
                  </a:effectLst>
                  <a:latin typeface="华文楷体" panose="02010600040101010101" pitchFamily="2" charset="-122"/>
                  <a:ea typeface="华文楷体" panose="02010600040101010101" pitchFamily="2" charset="-122"/>
                  <a:cs typeface="+mn-cs"/>
                </a:rPr>
                <a:t>    </a:t>
              </a:r>
              <a:r>
                <a:rPr kumimoji="0" lang="zh-CN" altLang="en-US" sz="2800" kern="1200" cap="none" spc="0" normalizeH="0" baseline="0" noProof="1" dirty="0">
                  <a:solidFill>
                    <a:srgbClr val="CC3300"/>
                  </a:solidFill>
                  <a:effectLst>
                    <a:outerShdw blurRad="38100" dist="38100" dir="2700000">
                      <a:srgbClr val="C0C0C0"/>
                    </a:outerShdw>
                  </a:effectLst>
                  <a:latin typeface="华文楷体" panose="02010600040101010101" pitchFamily="2" charset="-122"/>
                  <a:ea typeface="华文楷体" panose="02010600040101010101" pitchFamily="2" charset="-122"/>
                  <a:cs typeface="+mn-cs"/>
                </a:rPr>
                <a:t>质是一事物区别于其他事物的内在规定性。</a:t>
              </a:r>
              <a:endParaRPr kumimoji="0" lang="zh-CN" altLang="en-US" sz="2800" kern="1200" cap="none" spc="0" normalizeH="0" baseline="0" noProof="1">
                <a:solidFill>
                  <a:srgbClr val="CC3300"/>
                </a:solidFill>
                <a:effectLst>
                  <a:outerShdw blurRad="38100" dist="38100" dir="2700000">
                    <a:srgbClr val="C0C0C0"/>
                  </a:outerShdw>
                </a:effectLst>
                <a:latin typeface="华文楷体" panose="02010600040101010101" pitchFamily="2" charset="-122"/>
                <a:ea typeface="华文楷体" panose="02010600040101010101" pitchFamily="2" charset="-122"/>
                <a:cs typeface="+mn-cs"/>
              </a:endParaRPr>
            </a:p>
          </p:txBody>
        </p:sp>
      </p:grpSp>
      <p:grpSp>
        <p:nvGrpSpPr>
          <p:cNvPr id="70666" name="组合 70665"/>
          <p:cNvGrpSpPr/>
          <p:nvPr/>
        </p:nvGrpSpPr>
        <p:grpSpPr>
          <a:xfrm>
            <a:off x="4267200" y="2971800"/>
            <a:ext cx="3352800" cy="2895600"/>
            <a:chOff x="1824" y="1920"/>
            <a:chExt cx="2112" cy="1824"/>
          </a:xfrm>
        </p:grpSpPr>
        <p:sp>
          <p:nvSpPr>
            <p:cNvPr id="114697" name="燕尾形 70666"/>
            <p:cNvSpPr/>
            <p:nvPr/>
          </p:nvSpPr>
          <p:spPr>
            <a:xfrm>
              <a:off x="1824" y="1920"/>
              <a:ext cx="2112" cy="1824"/>
            </a:xfrm>
            <a:prstGeom prst="chevron">
              <a:avLst>
                <a:gd name="adj" fmla="val 20113"/>
              </a:avLst>
            </a:prstGeom>
            <a:gradFill rotWithShape="1">
              <a:gsLst>
                <a:gs pos="0">
                  <a:schemeClr val="hlink"/>
                </a:gs>
                <a:gs pos="100000">
                  <a:srgbClr val="022E59"/>
                </a:gs>
              </a:gsLst>
              <a:lin ang="0" scaled="1"/>
              <a:tileRect/>
            </a:gradFill>
            <a:ln w="38100" cap="flat" cmpd="sng">
              <a:solidFill>
                <a:srgbClr val="EAEAEA"/>
              </a:solidFill>
              <a:prstDash val="solid"/>
              <a:miter/>
              <a:headEnd type="none" w="med" len="med"/>
              <a:tailEnd type="none" w="med" len="med"/>
            </a:ln>
            <a:effectLst>
              <a:outerShdw dist="109250" dir="3267739" algn="ctr" rotWithShape="0">
                <a:srgbClr val="333333">
                  <a:alpha val="50000"/>
                </a:srgbClr>
              </a:outerShdw>
            </a:effectLst>
          </p:spPr>
          <p:txBody>
            <a:bodyPr anchor="t"/>
            <a:p>
              <a:pPr eaLnBrk="0" hangingPunct="0"/>
              <a:endParaRPr lang="zh-CN" altLang="en-US">
                <a:latin typeface="等线"/>
                <a:ea typeface="等线"/>
              </a:endParaRPr>
            </a:p>
          </p:txBody>
        </p:sp>
        <p:sp>
          <p:nvSpPr>
            <p:cNvPr id="114698" name="文本框 70667"/>
            <p:cNvSpPr txBox="1"/>
            <p:nvPr/>
          </p:nvSpPr>
          <p:spPr>
            <a:xfrm>
              <a:off x="2256" y="2016"/>
              <a:ext cx="1440" cy="1686"/>
            </a:xfrm>
            <a:prstGeom prst="rect">
              <a:avLst/>
            </a:prstGeom>
            <a:noFill/>
            <a:ln w="9525">
              <a:noFill/>
            </a:ln>
          </p:spPr>
          <p:txBody>
            <a:bodyPr anchor="t">
              <a:spAutoFit/>
            </a:bodyPr>
            <a:p>
              <a:pPr>
                <a:buClr>
                  <a:srgbClr val="00FF99"/>
                </a:buClr>
                <a:buFont typeface="Wingdings" panose="05000000000000000000" pitchFamily="2" charset="2"/>
                <a:buChar char="q"/>
              </a:pPr>
              <a:r>
                <a:rPr lang="en-US" altLang="zh-CN" sz="2600" dirty="0">
                  <a:solidFill>
                    <a:srgbClr val="FFFF00"/>
                  </a:solidFill>
                  <a:latin typeface="华文楷体" panose="02010600040101010101" pitchFamily="2" charset="-122"/>
                  <a:ea typeface="华文楷体" panose="02010600040101010101" pitchFamily="2" charset="-122"/>
                </a:rPr>
                <a:t>    </a:t>
              </a:r>
              <a:r>
                <a:rPr lang="zh-CN" altLang="en-US" sz="2800" dirty="0">
                  <a:solidFill>
                    <a:srgbClr val="FFFF00"/>
                  </a:solidFill>
                  <a:latin typeface="华文楷体" panose="02010600040101010101" pitchFamily="2" charset="-122"/>
                  <a:ea typeface="华文楷体" panose="02010600040101010101" pitchFamily="2" charset="-122"/>
                </a:rPr>
                <a:t>量是事物的规模、程度、速度等可以用数量关系表示的规定性。</a:t>
              </a:r>
              <a:endParaRPr lang="zh-CN" altLang="en-US" sz="2800">
                <a:solidFill>
                  <a:srgbClr val="FFFF00"/>
                </a:solidFill>
                <a:latin typeface="华文楷体" panose="02010600040101010101" pitchFamily="2" charset="-122"/>
                <a:ea typeface="华文楷体" panose="02010600040101010101" pitchFamily="2" charset="-122"/>
              </a:endParaRPr>
            </a:p>
          </p:txBody>
        </p:sp>
      </p:grpSp>
      <p:grpSp>
        <p:nvGrpSpPr>
          <p:cNvPr id="70669" name="组合 70668"/>
          <p:cNvGrpSpPr/>
          <p:nvPr/>
        </p:nvGrpSpPr>
        <p:grpSpPr>
          <a:xfrm>
            <a:off x="6934200" y="2971800"/>
            <a:ext cx="3265488" cy="2895600"/>
            <a:chOff x="3504" y="1920"/>
            <a:chExt cx="1968" cy="1824"/>
          </a:xfrm>
        </p:grpSpPr>
        <p:sp>
          <p:nvSpPr>
            <p:cNvPr id="114700" name="燕尾形 70669"/>
            <p:cNvSpPr/>
            <p:nvPr/>
          </p:nvSpPr>
          <p:spPr>
            <a:xfrm>
              <a:off x="3504" y="1920"/>
              <a:ext cx="1968" cy="1824"/>
            </a:xfrm>
            <a:prstGeom prst="chevron">
              <a:avLst>
                <a:gd name="adj" fmla="val 17752"/>
              </a:avLst>
            </a:prstGeom>
            <a:gradFill rotWithShape="1">
              <a:gsLst>
                <a:gs pos="0">
                  <a:schemeClr val="accent2"/>
                </a:gs>
                <a:gs pos="100000">
                  <a:srgbClr val="6E3A17"/>
                </a:gs>
              </a:gsLst>
              <a:lin ang="0" scaled="1"/>
              <a:tileRect/>
            </a:gradFill>
            <a:ln w="38100" cap="flat" cmpd="sng">
              <a:solidFill>
                <a:srgbClr val="EAEAEA"/>
              </a:solidFill>
              <a:prstDash val="solid"/>
              <a:miter/>
              <a:headEnd type="none" w="med" len="med"/>
              <a:tailEnd type="none" w="med" len="med"/>
            </a:ln>
            <a:effectLst>
              <a:outerShdw dist="109250" dir="3267739" algn="ctr" rotWithShape="0">
                <a:srgbClr val="333333">
                  <a:alpha val="50000"/>
                </a:srgbClr>
              </a:outerShdw>
            </a:effectLst>
          </p:spPr>
          <p:txBody>
            <a:bodyPr anchor="t"/>
            <a:p>
              <a:pPr eaLnBrk="0" hangingPunct="0"/>
              <a:endParaRPr lang="zh-CN" altLang="en-US">
                <a:latin typeface="等线"/>
                <a:ea typeface="等线"/>
              </a:endParaRPr>
            </a:p>
          </p:txBody>
        </p:sp>
        <p:sp>
          <p:nvSpPr>
            <p:cNvPr id="70671" name="文本框 70670"/>
            <p:cNvSpPr txBox="1"/>
            <p:nvPr/>
          </p:nvSpPr>
          <p:spPr>
            <a:xfrm>
              <a:off x="3888" y="1968"/>
              <a:ext cx="1392" cy="1318"/>
            </a:xfrm>
            <a:prstGeom prst="rect">
              <a:avLst/>
            </a:prstGeom>
            <a:noFill/>
            <a:ln w="9525">
              <a:noFill/>
            </a:ln>
          </p:spPr>
          <p:txBody>
            <a:bodyPr>
              <a:spAutoFit/>
            </a:bodyPr>
            <a:p>
              <a:pPr marR="0" defTabSz="914400">
                <a:buClr>
                  <a:srgbClr val="00FF99"/>
                </a:buClr>
                <a:buSzTx/>
                <a:buFont typeface="Wingdings" panose="05000000000000000000" pitchFamily="2" charset="2"/>
                <a:buChar char="q"/>
              </a:pPr>
              <a:r>
                <a:rPr kumimoji="0" lang="en-US" altLang="zh-CN" sz="2600" kern="1200" cap="none" spc="0" normalizeH="0" baseline="0" noProof="1" dirty="0">
                  <a:solidFill>
                    <a:schemeClr val="accent1"/>
                  </a:solidFill>
                  <a:effectLst>
                    <a:outerShdw blurRad="38100" dist="38100" dir="2700000">
                      <a:srgbClr val="C0C0C0"/>
                    </a:outerShdw>
                  </a:effectLst>
                  <a:latin typeface="华文楷体" panose="02010600040101010101" pitchFamily="2" charset="-122"/>
                  <a:ea typeface="华文楷体" panose="02010600040101010101" pitchFamily="2" charset="-122"/>
                  <a:cs typeface="+mn-cs"/>
                </a:rPr>
                <a:t>    </a:t>
              </a:r>
              <a:r>
                <a:rPr kumimoji="0" lang="zh-CN" altLang="en-US" sz="2600" kern="1200" cap="none" spc="0" normalizeH="0" baseline="0" noProof="1" dirty="0">
                  <a:solidFill>
                    <a:schemeClr val="accent1"/>
                  </a:solidFill>
                  <a:effectLst>
                    <a:outerShdw blurRad="38100" dist="38100" dir="2700000">
                      <a:srgbClr val="C0C0C0"/>
                    </a:outerShdw>
                  </a:effectLst>
                  <a:latin typeface="华文楷体" panose="02010600040101010101" pitchFamily="2" charset="-122"/>
                  <a:ea typeface="华文楷体" panose="02010600040101010101" pitchFamily="2" charset="-122"/>
                  <a:cs typeface="+mn-cs"/>
                </a:rPr>
                <a:t>度是保持事物质的稳定性的数量界限，即事物的限度、幅度和范围。</a:t>
              </a:r>
              <a:endParaRPr kumimoji="0" lang="zh-CN" altLang="en-US" sz="2600" kern="1200" cap="none" spc="0" normalizeH="0" baseline="0" noProof="1">
                <a:solidFill>
                  <a:schemeClr val="accent1"/>
                </a:solidFill>
                <a:effectLst>
                  <a:outerShdw blurRad="38100" dist="38100" dir="2700000">
                    <a:srgbClr val="C0C0C0"/>
                  </a:outerShdw>
                </a:effectLst>
                <a:latin typeface="华文楷体" panose="02010600040101010101" pitchFamily="2" charset="-122"/>
                <a:ea typeface="华文楷体" panose="02010600040101010101" pitchFamily="2" charset="-122"/>
                <a:cs typeface="+mn-cs"/>
              </a:endParaRPr>
            </a:p>
          </p:txBody>
        </p:sp>
      </p:grpSp>
      <p:grpSp>
        <p:nvGrpSpPr>
          <p:cNvPr id="70672" name="组合 70671"/>
          <p:cNvGrpSpPr/>
          <p:nvPr/>
        </p:nvGrpSpPr>
        <p:grpSpPr>
          <a:xfrm>
            <a:off x="1524000" y="1614488"/>
            <a:ext cx="9144000" cy="519112"/>
            <a:chOff x="0" y="816"/>
            <a:chExt cx="5760" cy="372"/>
          </a:xfrm>
        </p:grpSpPr>
        <p:pic>
          <p:nvPicPr>
            <p:cNvPr id="114703" name="图片 70672"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114704" name="图片 70673"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sp>
        <p:nvSpPr>
          <p:cNvPr id="70675" name="文本框 70674"/>
          <p:cNvSpPr txBox="1"/>
          <p:nvPr/>
        </p:nvSpPr>
        <p:spPr>
          <a:xfrm>
            <a:off x="2049463" y="1965325"/>
            <a:ext cx="514350" cy="676275"/>
          </a:xfrm>
          <a:prstGeom prst="rect">
            <a:avLst/>
          </a:prstGeom>
          <a:noFill/>
          <a:ln w="9525">
            <a:noFill/>
          </a:ln>
        </p:spPr>
        <p:txBody>
          <a:bodyPr wrap="none" anchor="t">
            <a:spAutoFit/>
          </a:bodyPr>
          <a:p>
            <a:pPr marR="0" defTabSz="914400">
              <a:buClrTx/>
              <a:buSzTx/>
              <a:buFontTx/>
            </a:pPr>
            <a:r>
              <a:rPr kumimoji="0" lang="en-US" altLang="zh-CN" sz="3800" kern="1200" cap="none" spc="0" normalizeH="0" baseline="0" noProof="1">
                <a:solidFill>
                  <a:schemeClr val="hlink"/>
                </a:solidFill>
                <a:effectLst>
                  <a:outerShdw blurRad="38100" dist="38100" dir="2700000">
                    <a:srgbClr val="C0C0C0"/>
                  </a:outerShdw>
                </a:effectLst>
                <a:latin typeface="华文楷体" panose="02010600040101010101" pitchFamily="2" charset="-122"/>
                <a:ea typeface="华文楷体" panose="02010600040101010101" pitchFamily="2" charset="-122"/>
                <a:cs typeface="+mn-cs"/>
              </a:rPr>
              <a:t>1.</a:t>
            </a:r>
            <a:endParaRPr kumimoji="0" lang="en-US" altLang="zh-CN" sz="3800" kern="1200" cap="none" spc="0" normalizeH="0" baseline="0" noProof="1">
              <a:solidFill>
                <a:schemeClr val="hlink"/>
              </a:solidFill>
              <a:effectLst>
                <a:outerShdw blurRad="38100" dist="38100" dir="2700000">
                  <a:srgbClr val="C0C0C0"/>
                </a:outerShdw>
              </a:effectLst>
              <a:latin typeface="华文楷体" panose="02010600040101010101" pitchFamily="2" charset="-122"/>
              <a:ea typeface="华文楷体" panose="02010600040101010101" pitchFamily="2"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70672"/>
                                        </p:tgtEl>
                                        <p:attrNameLst>
                                          <p:attrName>style.visibility</p:attrName>
                                        </p:attrNameLst>
                                      </p:cBhvr>
                                      <p:to>
                                        <p:strVal val="visible"/>
                                      </p:to>
                                    </p:set>
                                    <p:anim calcmode="lin" valueType="num">
                                      <p:cBhvr>
                                        <p:cTn id="7" dur="500" fill="hold"/>
                                        <p:tgtEl>
                                          <p:spTgt spid="70672"/>
                                        </p:tgtEl>
                                        <p:attrNameLst>
                                          <p:attrName>ppt_w</p:attrName>
                                        </p:attrNameLst>
                                      </p:cBhvr>
                                      <p:tavLst>
                                        <p:tav tm="0">
                                          <p:val>
                                            <p:fltVal val="0.000000"/>
                                          </p:val>
                                        </p:tav>
                                        <p:tav tm="100000">
                                          <p:val>
                                            <p:strVal val="#ppt_w"/>
                                          </p:val>
                                        </p:tav>
                                      </p:tavLst>
                                    </p:anim>
                                    <p:anim calcmode="lin" valueType="num">
                                      <p:cBhvr>
                                        <p:cTn id="8" dur="500" fill="hold"/>
                                        <p:tgtEl>
                                          <p:spTgt spid="7067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0660"/>
                                        </p:tgtEl>
                                        <p:attrNameLst>
                                          <p:attrName>style.visibility</p:attrName>
                                        </p:attrNameLst>
                                      </p:cBhvr>
                                      <p:to>
                                        <p:strVal val="visible"/>
                                      </p:to>
                                    </p:set>
                                    <p:animEffect transition="in" filter="wipe(up)">
                                      <p:cBhvr>
                                        <p:cTn id="12" dur="500"/>
                                        <p:tgtEl>
                                          <p:spTgt spid="70660"/>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0663"/>
                                        </p:tgtEl>
                                        <p:attrNameLst>
                                          <p:attrName>style.visibility</p:attrName>
                                        </p:attrNameLst>
                                      </p:cBhvr>
                                      <p:to>
                                        <p:strVal val="visible"/>
                                      </p:to>
                                    </p:set>
                                    <p:animEffect transition="in" filter="wipe(left)">
                                      <p:cBhvr>
                                        <p:cTn id="16" dur="500"/>
                                        <p:tgtEl>
                                          <p:spTgt spid="706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0661"/>
                                        </p:tgtEl>
                                        <p:attrNameLst>
                                          <p:attrName>style.visibility</p:attrName>
                                        </p:attrNameLst>
                                      </p:cBhvr>
                                      <p:to>
                                        <p:strVal val="visible"/>
                                      </p:to>
                                    </p:set>
                                    <p:animEffect transition="in" filter="wipe(up)">
                                      <p:cBhvr>
                                        <p:cTn id="21" dur="500"/>
                                        <p:tgtEl>
                                          <p:spTgt spid="7066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70666"/>
                                        </p:tgtEl>
                                        <p:attrNameLst>
                                          <p:attrName>style.visibility</p:attrName>
                                        </p:attrNameLst>
                                      </p:cBhvr>
                                      <p:to>
                                        <p:strVal val="visible"/>
                                      </p:to>
                                    </p:set>
                                    <p:animEffect transition="in" filter="wipe(left)">
                                      <p:cBhvr>
                                        <p:cTn id="25" dur="500"/>
                                        <p:tgtEl>
                                          <p:spTgt spid="7066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0662"/>
                                        </p:tgtEl>
                                        <p:attrNameLst>
                                          <p:attrName>style.visibility</p:attrName>
                                        </p:attrNameLst>
                                      </p:cBhvr>
                                      <p:to>
                                        <p:strVal val="visible"/>
                                      </p:to>
                                    </p:set>
                                    <p:animEffect transition="in" filter="wipe(up)">
                                      <p:cBhvr>
                                        <p:cTn id="30" dur="500"/>
                                        <p:tgtEl>
                                          <p:spTgt spid="70662"/>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70669"/>
                                        </p:tgtEl>
                                        <p:attrNameLst>
                                          <p:attrName>style.visibility</p:attrName>
                                        </p:attrNameLst>
                                      </p:cBhvr>
                                      <p:to>
                                        <p:strVal val="visible"/>
                                      </p:to>
                                    </p:set>
                                    <p:animEffect transition="in" filter="wipe(left)">
                                      <p:cBhvr>
                                        <p:cTn id="34" dur="500"/>
                                        <p:tgtEl>
                                          <p:spTgt spid="70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bldLvl="0" animBg="1"/>
      <p:bldP spid="70661" grpId="0" bldLvl="0" animBg="1"/>
      <p:bldP spid="70662"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1682" name="组合 71681"/>
          <p:cNvGrpSpPr/>
          <p:nvPr/>
        </p:nvGrpSpPr>
        <p:grpSpPr>
          <a:xfrm>
            <a:off x="5943600" y="990600"/>
            <a:ext cx="3448050" cy="5064125"/>
            <a:chOff x="228" y="1082"/>
            <a:chExt cx="2124" cy="3190"/>
          </a:xfrm>
        </p:grpSpPr>
        <p:pic>
          <p:nvPicPr>
            <p:cNvPr id="115714" name="图片 71682" descr="水三态：水"/>
            <p:cNvPicPr>
              <a:picLocks noChangeAspect="1"/>
            </p:cNvPicPr>
            <p:nvPr/>
          </p:nvPicPr>
          <p:blipFill>
            <a:blip r:embed="rId1"/>
            <a:stretch>
              <a:fillRect/>
            </a:stretch>
          </p:blipFill>
          <p:spPr>
            <a:xfrm>
              <a:off x="912" y="1802"/>
              <a:ext cx="1344" cy="2064"/>
            </a:xfrm>
            <a:prstGeom prst="rect">
              <a:avLst/>
            </a:prstGeom>
            <a:noFill/>
            <a:ln w="9525">
              <a:noFill/>
            </a:ln>
            <a:effectLst>
              <a:outerShdw dist="45791" dir="3378595" algn="ctr" rotWithShape="0">
                <a:srgbClr val="808080"/>
              </a:outerShdw>
            </a:effectLst>
          </p:spPr>
        </p:pic>
        <p:pic>
          <p:nvPicPr>
            <p:cNvPr id="115715" name="图片 71683" descr="水三态：冰"/>
            <p:cNvPicPr>
              <a:picLocks noChangeAspect="1"/>
            </p:cNvPicPr>
            <p:nvPr/>
          </p:nvPicPr>
          <p:blipFill>
            <a:blip r:embed="rId2"/>
            <a:stretch>
              <a:fillRect/>
            </a:stretch>
          </p:blipFill>
          <p:spPr>
            <a:xfrm>
              <a:off x="960" y="3242"/>
              <a:ext cx="1392" cy="1030"/>
            </a:xfrm>
            <a:prstGeom prst="rect">
              <a:avLst/>
            </a:prstGeom>
            <a:noFill/>
            <a:ln w="9525">
              <a:noFill/>
            </a:ln>
            <a:effectLst>
              <a:outerShdw dist="45791" dir="3378595" algn="ctr" rotWithShape="0">
                <a:srgbClr val="808080"/>
              </a:outerShdw>
            </a:effectLst>
          </p:spPr>
        </p:pic>
        <p:sp>
          <p:nvSpPr>
            <p:cNvPr id="71685" name="文本框 71684"/>
            <p:cNvSpPr txBox="1"/>
            <p:nvPr/>
          </p:nvSpPr>
          <p:spPr>
            <a:xfrm>
              <a:off x="1440" y="3885"/>
              <a:ext cx="432" cy="232"/>
            </a:xfrm>
            <a:prstGeom prst="rect">
              <a:avLst/>
            </a:prstGeom>
            <a:noFill/>
            <a:ln w="9525">
              <a:noFill/>
            </a:ln>
            <a:effectLst>
              <a:outerShdw dist="45791" dir="3378595" algn="ctr" rotWithShape="0">
                <a:schemeClr val="bg2"/>
              </a:outerShdw>
            </a:effectLst>
          </p:spPr>
          <p:txBody>
            <a:bodyPr>
              <a:spAutoFit/>
            </a:bodyPr>
            <a:p>
              <a:pPr marR="0" defTabSz="914400">
                <a:spcBef>
                  <a:spcPct val="50000"/>
                </a:spcBef>
                <a:buClrTx/>
                <a:buSzTx/>
                <a:buFontTx/>
              </a:pPr>
              <a:r>
                <a:rPr kumimoji="0" lang="zh-CN" altLang="en-US" kern="1200" cap="none" spc="0" normalizeH="0" baseline="0" noProof="1">
                  <a:solidFill>
                    <a:srgbClr val="FF33CC"/>
                  </a:solidFill>
                  <a:effectLst>
                    <a:outerShdw blurRad="38100" dist="38100" dir="2700000">
                      <a:srgbClr val="C0C0C0"/>
                    </a:outerShdw>
                  </a:effectLst>
                  <a:latin typeface="方正大黑简体" pitchFamily="65" charset="-122"/>
                  <a:ea typeface="方正大黑简体" pitchFamily="65" charset="-122"/>
                  <a:cs typeface="+mn-cs"/>
                </a:rPr>
                <a:t>冰</a:t>
              </a:r>
              <a:endParaRPr kumimoji="0" lang="zh-CN" altLang="en-US" kern="1200" cap="none" spc="0" normalizeH="0" baseline="0" noProof="1">
                <a:solidFill>
                  <a:srgbClr val="FF33CC"/>
                </a:solidFill>
                <a:effectLst>
                  <a:outerShdw blurRad="38100" dist="38100" dir="2700000">
                    <a:srgbClr val="C0C0C0"/>
                  </a:outerShdw>
                </a:effectLst>
                <a:latin typeface="方正大黑简体" pitchFamily="65" charset="-122"/>
                <a:ea typeface="方正大黑简体" pitchFamily="65" charset="-122"/>
                <a:cs typeface="+mn-cs"/>
              </a:endParaRPr>
            </a:p>
          </p:txBody>
        </p:sp>
        <p:sp>
          <p:nvSpPr>
            <p:cNvPr id="71686" name="文本框 71685"/>
            <p:cNvSpPr txBox="1"/>
            <p:nvPr/>
          </p:nvSpPr>
          <p:spPr>
            <a:xfrm>
              <a:off x="1392" y="2818"/>
              <a:ext cx="253" cy="232"/>
            </a:xfrm>
            <a:prstGeom prst="rect">
              <a:avLst/>
            </a:prstGeom>
            <a:noFill/>
            <a:ln w="9525">
              <a:noFill/>
            </a:ln>
            <a:effectLst>
              <a:outerShdw dist="45791" dir="3378595" algn="ctr" rotWithShape="0">
                <a:schemeClr val="bg2"/>
              </a:outerShdw>
            </a:effectLst>
          </p:spPr>
          <p:txBody>
            <a:bodyPr wrap="none" anchor="t">
              <a:spAutoFit/>
            </a:bodyPr>
            <a:p>
              <a:pPr marR="0" defTabSz="914400">
                <a:buClrTx/>
                <a:buSzTx/>
                <a:buFontTx/>
              </a:pPr>
              <a:r>
                <a:rPr kumimoji="0" lang="zh-CN" altLang="en-US" kern="1200" cap="none" spc="0" normalizeH="0" baseline="0" noProof="1">
                  <a:solidFill>
                    <a:srgbClr val="FF33CC"/>
                  </a:solidFill>
                  <a:effectLst>
                    <a:outerShdw blurRad="38100" dist="38100" dir="2700000">
                      <a:srgbClr val="C0C0C0"/>
                    </a:outerShdw>
                  </a:effectLst>
                  <a:latin typeface="方正大黑简体" pitchFamily="65" charset="-122"/>
                  <a:ea typeface="方正大黑简体" pitchFamily="65" charset="-122"/>
                  <a:cs typeface="+mn-cs"/>
                </a:rPr>
                <a:t>水</a:t>
              </a:r>
              <a:endParaRPr kumimoji="0" lang="zh-CN" altLang="en-US" kern="1200" cap="none" spc="0" normalizeH="0" baseline="0" noProof="1">
                <a:solidFill>
                  <a:srgbClr val="FF33CC"/>
                </a:solidFill>
                <a:effectLst>
                  <a:outerShdw blurRad="38100" dist="38100" dir="2700000">
                    <a:srgbClr val="C0C0C0"/>
                  </a:outerShdw>
                </a:effectLst>
                <a:latin typeface="方正大黑简体" pitchFamily="65" charset="-122"/>
                <a:ea typeface="方正大黑简体" pitchFamily="65" charset="-122"/>
                <a:cs typeface="+mn-cs"/>
              </a:endParaRPr>
            </a:p>
          </p:txBody>
        </p:sp>
        <p:pic>
          <p:nvPicPr>
            <p:cNvPr id="115718" name="图片 71686" descr="汽03"/>
            <p:cNvPicPr>
              <a:picLocks noChangeAspect="1"/>
            </p:cNvPicPr>
            <p:nvPr/>
          </p:nvPicPr>
          <p:blipFill>
            <a:blip r:embed="rId3"/>
            <a:stretch>
              <a:fillRect/>
            </a:stretch>
          </p:blipFill>
          <p:spPr>
            <a:xfrm>
              <a:off x="912" y="1082"/>
              <a:ext cx="1344" cy="939"/>
            </a:xfrm>
            <a:prstGeom prst="rect">
              <a:avLst/>
            </a:prstGeom>
            <a:noFill/>
            <a:ln w="9525">
              <a:noFill/>
            </a:ln>
            <a:effectLst>
              <a:outerShdw dist="45791" dir="3378595" algn="ctr" rotWithShape="0">
                <a:srgbClr val="808080"/>
              </a:outerShdw>
            </a:effectLst>
          </p:spPr>
        </p:pic>
        <p:sp>
          <p:nvSpPr>
            <p:cNvPr id="71688" name="文本框 71687"/>
            <p:cNvSpPr txBox="1"/>
            <p:nvPr/>
          </p:nvSpPr>
          <p:spPr>
            <a:xfrm>
              <a:off x="1392" y="1562"/>
              <a:ext cx="432" cy="232"/>
            </a:xfrm>
            <a:prstGeom prst="rect">
              <a:avLst/>
            </a:prstGeom>
            <a:noFill/>
            <a:ln w="9525">
              <a:noFill/>
            </a:ln>
            <a:effectLst>
              <a:outerShdw dist="45791" dir="3378595" algn="ctr" rotWithShape="0">
                <a:schemeClr val="bg2"/>
              </a:outerShdw>
            </a:effectLst>
          </p:spPr>
          <p:txBody>
            <a:bodyPr>
              <a:spAutoFit/>
            </a:bodyPr>
            <a:p>
              <a:pPr marR="0" defTabSz="914400">
                <a:spcBef>
                  <a:spcPct val="50000"/>
                </a:spcBef>
                <a:buClrTx/>
                <a:buSzTx/>
                <a:buFontTx/>
              </a:pPr>
              <a:r>
                <a:rPr kumimoji="0" lang="zh-CN" altLang="en-US" kern="1200" cap="none" spc="0" normalizeH="0" baseline="0" noProof="1">
                  <a:solidFill>
                    <a:srgbClr val="FFFF99"/>
                  </a:solidFill>
                  <a:effectLst>
                    <a:outerShdw blurRad="38100" dist="38100" dir="2700000">
                      <a:srgbClr val="C0C0C0"/>
                    </a:outerShdw>
                  </a:effectLst>
                  <a:latin typeface="方正大黑简体" pitchFamily="65" charset="-122"/>
                  <a:ea typeface="方正大黑简体" pitchFamily="65" charset="-122"/>
                  <a:cs typeface="+mn-cs"/>
                </a:rPr>
                <a:t>汽</a:t>
              </a:r>
              <a:endParaRPr kumimoji="0" lang="zh-CN" altLang="en-US" kern="1200" cap="none" spc="0" normalizeH="0" baseline="0" noProof="1">
                <a:solidFill>
                  <a:srgbClr val="FFFF99"/>
                </a:solidFill>
                <a:effectLst>
                  <a:outerShdw blurRad="38100" dist="38100" dir="2700000">
                    <a:srgbClr val="C0C0C0"/>
                  </a:outerShdw>
                </a:effectLst>
                <a:latin typeface="方正大黑简体" pitchFamily="65" charset="-122"/>
                <a:ea typeface="方正大黑简体" pitchFamily="65" charset="-122"/>
                <a:cs typeface="+mn-cs"/>
              </a:endParaRPr>
            </a:p>
          </p:txBody>
        </p:sp>
        <p:sp>
          <p:nvSpPr>
            <p:cNvPr id="115720" name="矩形 71688"/>
            <p:cNvSpPr/>
            <p:nvPr/>
          </p:nvSpPr>
          <p:spPr>
            <a:xfrm>
              <a:off x="792" y="1370"/>
              <a:ext cx="72" cy="2688"/>
            </a:xfrm>
            <a:prstGeom prst="rect">
              <a:avLst/>
            </a:prstGeom>
            <a:gradFill rotWithShape="0">
              <a:gsLst>
                <a:gs pos="0">
                  <a:srgbClr val="4465A9"/>
                </a:gs>
                <a:gs pos="50000">
                  <a:srgbClr val="6699FF"/>
                </a:gs>
                <a:gs pos="100000">
                  <a:srgbClr val="4465A9"/>
                </a:gs>
              </a:gsLst>
              <a:lin ang="0" scaled="1"/>
              <a:tileRect/>
            </a:gradFill>
            <a:ln w="9525">
              <a:noFill/>
            </a:ln>
            <a:effectLst>
              <a:outerShdw dist="45791" dir="3378595" algn="ctr" rotWithShape="0">
                <a:schemeClr val="bg2"/>
              </a:outerShdw>
            </a:effectLst>
          </p:spPr>
          <p:txBody>
            <a:bodyPr anchor="t"/>
            <a:p>
              <a:pPr eaLnBrk="0" hangingPunct="0"/>
              <a:endParaRPr lang="zh-CN" altLang="en-US">
                <a:latin typeface="等线"/>
                <a:ea typeface="等线"/>
              </a:endParaRPr>
            </a:p>
          </p:txBody>
        </p:sp>
        <p:sp>
          <p:nvSpPr>
            <p:cNvPr id="115721" name="直接连接符 71689"/>
            <p:cNvSpPr/>
            <p:nvPr/>
          </p:nvSpPr>
          <p:spPr>
            <a:xfrm>
              <a:off x="792" y="3746"/>
              <a:ext cx="96" cy="0"/>
            </a:xfrm>
            <a:prstGeom prst="line">
              <a:avLst/>
            </a:prstGeom>
            <a:ln w="38100" cap="flat" cmpd="sng">
              <a:solidFill>
                <a:schemeClr val="folHlink"/>
              </a:solidFill>
              <a:prstDash val="solid"/>
              <a:round/>
              <a:headEnd type="none" w="med" len="med"/>
              <a:tailEnd type="none" w="med" len="med"/>
            </a:ln>
            <a:effectLst>
              <a:outerShdw dist="45791" dir="3378595" algn="ctr" rotWithShape="0">
                <a:schemeClr val="bg2"/>
              </a:outerShdw>
            </a:effectLst>
          </p:spPr>
        </p:sp>
        <p:sp>
          <p:nvSpPr>
            <p:cNvPr id="115722" name="直接连接符 71690"/>
            <p:cNvSpPr/>
            <p:nvPr/>
          </p:nvSpPr>
          <p:spPr>
            <a:xfrm>
              <a:off x="792" y="2546"/>
              <a:ext cx="96" cy="0"/>
            </a:xfrm>
            <a:prstGeom prst="line">
              <a:avLst/>
            </a:prstGeom>
            <a:ln w="38100" cap="flat" cmpd="sng">
              <a:solidFill>
                <a:schemeClr val="folHlink"/>
              </a:solidFill>
              <a:prstDash val="solid"/>
              <a:round/>
              <a:headEnd type="none" w="med" len="med"/>
              <a:tailEnd type="none" w="med" len="med"/>
            </a:ln>
            <a:effectLst>
              <a:outerShdw dist="45791" dir="3378595" algn="ctr" rotWithShape="0">
                <a:schemeClr val="bg2"/>
              </a:outerShdw>
            </a:effectLst>
          </p:spPr>
        </p:sp>
        <p:sp>
          <p:nvSpPr>
            <p:cNvPr id="115723" name="直接连接符 71691"/>
            <p:cNvSpPr/>
            <p:nvPr/>
          </p:nvSpPr>
          <p:spPr>
            <a:xfrm>
              <a:off x="792" y="1466"/>
              <a:ext cx="96" cy="0"/>
            </a:xfrm>
            <a:prstGeom prst="line">
              <a:avLst/>
            </a:prstGeom>
            <a:ln w="38100" cap="flat" cmpd="sng">
              <a:solidFill>
                <a:schemeClr val="folHlink"/>
              </a:solidFill>
              <a:prstDash val="solid"/>
              <a:round/>
              <a:headEnd type="none" w="med" len="med"/>
              <a:tailEnd type="none" w="med" len="med"/>
            </a:ln>
            <a:effectLst>
              <a:outerShdw dist="45791" dir="3378595" algn="ctr" rotWithShape="0">
                <a:schemeClr val="bg2"/>
              </a:outerShdw>
            </a:effectLst>
          </p:spPr>
        </p:sp>
        <p:sp>
          <p:nvSpPr>
            <p:cNvPr id="71693" name="文本框 71692"/>
            <p:cNvSpPr txBox="1"/>
            <p:nvPr/>
          </p:nvSpPr>
          <p:spPr>
            <a:xfrm>
              <a:off x="300" y="2366"/>
              <a:ext cx="528" cy="523"/>
            </a:xfrm>
            <a:prstGeom prst="rect">
              <a:avLst/>
            </a:prstGeom>
            <a:noFill/>
            <a:ln w="9525">
              <a:noFill/>
            </a:ln>
            <a:effectLst>
              <a:outerShdw dist="45791" dir="3378595" algn="ctr" rotWithShape="0">
                <a:schemeClr val="bg2"/>
              </a:outerShdw>
            </a:effectLst>
          </p:spPr>
          <p:txBody>
            <a:bodyPr>
              <a:spAutoFit/>
            </a:bodyPr>
            <a:p>
              <a:pPr marR="0" defTabSz="914400">
                <a:spcBef>
                  <a:spcPct val="50000"/>
                </a:spcBef>
                <a:buClrTx/>
                <a:buSzTx/>
                <a:buFontTx/>
              </a:pPr>
              <a:r>
                <a:rPr kumimoji="0" lang="en-US" altLang="zh-CN" sz="24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rPr>
                <a:t>50</a:t>
              </a:r>
              <a:r>
                <a:rPr kumimoji="0" lang="en-US" altLang="zh-CN" sz="24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sym typeface="Symbol" pitchFamily="18" charset="2"/>
                </a:rPr>
                <a:t></a:t>
              </a:r>
              <a:r>
                <a:rPr kumimoji="0" lang="en-US" altLang="zh-CN" sz="24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rPr>
                <a:t>C</a:t>
              </a:r>
              <a:endParaRPr kumimoji="0" lang="en-US" altLang="zh-CN" sz="24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endParaRPr>
            </a:p>
          </p:txBody>
        </p:sp>
        <p:sp>
          <p:nvSpPr>
            <p:cNvPr id="71694" name="文本框 71693"/>
            <p:cNvSpPr txBox="1"/>
            <p:nvPr/>
          </p:nvSpPr>
          <p:spPr>
            <a:xfrm>
              <a:off x="408" y="3578"/>
              <a:ext cx="528" cy="290"/>
            </a:xfrm>
            <a:prstGeom prst="rect">
              <a:avLst/>
            </a:prstGeom>
            <a:noFill/>
            <a:ln w="9525">
              <a:noFill/>
            </a:ln>
            <a:effectLst>
              <a:outerShdw dist="45791" dir="3378595" algn="ctr" rotWithShape="0">
                <a:schemeClr val="bg2"/>
              </a:outerShdw>
            </a:effectLst>
          </p:spPr>
          <p:txBody>
            <a:bodyPr>
              <a:spAutoFit/>
            </a:bodyPr>
            <a:p>
              <a:pPr marR="0" defTabSz="914400">
                <a:spcBef>
                  <a:spcPct val="50000"/>
                </a:spcBef>
                <a:buClrTx/>
                <a:buSzTx/>
                <a:buFontTx/>
              </a:pPr>
              <a:r>
                <a:rPr kumimoji="0" lang="en-US" altLang="zh-CN" sz="24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rPr>
                <a:t>0</a:t>
              </a:r>
              <a:r>
                <a:rPr kumimoji="0" lang="en-US" altLang="zh-CN" sz="24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sym typeface="Symbol" pitchFamily="18" charset="2"/>
                </a:rPr>
                <a:t></a:t>
              </a:r>
              <a:r>
                <a:rPr kumimoji="0" lang="en-US" altLang="zh-CN" sz="24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rPr>
                <a:t>C</a:t>
              </a:r>
              <a:endParaRPr kumimoji="0" lang="en-US" altLang="zh-CN" sz="24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endParaRPr>
            </a:p>
          </p:txBody>
        </p:sp>
        <p:sp>
          <p:nvSpPr>
            <p:cNvPr id="71695" name="文本框 71694"/>
            <p:cNvSpPr txBox="1"/>
            <p:nvPr/>
          </p:nvSpPr>
          <p:spPr>
            <a:xfrm>
              <a:off x="228" y="1322"/>
              <a:ext cx="696" cy="600"/>
            </a:xfrm>
            <a:prstGeom prst="rect">
              <a:avLst/>
            </a:prstGeom>
            <a:noFill/>
            <a:ln w="9525">
              <a:noFill/>
            </a:ln>
            <a:effectLst>
              <a:outerShdw dist="45791" dir="3378595" algn="ctr" rotWithShape="0">
                <a:schemeClr val="bg2"/>
              </a:outerShdw>
            </a:effectLst>
          </p:spPr>
          <p:txBody>
            <a:bodyPr>
              <a:spAutoFit/>
            </a:bodyPr>
            <a:p>
              <a:pPr marR="0" defTabSz="914400">
                <a:spcBef>
                  <a:spcPct val="50000"/>
                </a:spcBef>
                <a:buClrTx/>
                <a:buSzTx/>
                <a:buFontTx/>
              </a:pPr>
              <a:r>
                <a:rPr kumimoji="0" lang="en-US" altLang="zh-CN" sz="28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rPr>
                <a:t>100</a:t>
              </a:r>
              <a:r>
                <a:rPr kumimoji="0" lang="en-US" altLang="zh-CN" sz="28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sym typeface="Symbol" pitchFamily="18" charset="2"/>
                </a:rPr>
                <a:t></a:t>
              </a:r>
              <a:r>
                <a:rPr kumimoji="0" lang="en-US" altLang="zh-CN" sz="28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rPr>
                <a:t>C</a:t>
              </a:r>
              <a:endParaRPr kumimoji="0" lang="en-US" altLang="zh-CN" sz="2800" kern="1200" cap="none" spc="0" normalizeH="0" baseline="0" noProof="1">
                <a:effectLst>
                  <a:outerShdw blurRad="38100" dist="38100" dir="2700000">
                    <a:srgbClr val="C0C0C0"/>
                  </a:outerShdw>
                </a:effectLst>
                <a:latin typeface="方正大黑简体" pitchFamily="65" charset="-122"/>
                <a:ea typeface="方正大黑简体" pitchFamily="65" charset="-122"/>
                <a:cs typeface="+mn-cs"/>
              </a:endParaRPr>
            </a:p>
          </p:txBody>
        </p:sp>
      </p:grpSp>
      <p:sp>
        <p:nvSpPr>
          <p:cNvPr id="71696" name="下箭头 71695"/>
          <p:cNvSpPr/>
          <p:nvPr/>
        </p:nvSpPr>
        <p:spPr>
          <a:xfrm>
            <a:off x="3216275" y="3937000"/>
            <a:ext cx="1755775" cy="931863"/>
          </a:xfrm>
          <a:prstGeom prst="downArrow">
            <a:avLst>
              <a:gd name="adj1" fmla="val 67092"/>
              <a:gd name="adj2" fmla="val 64037"/>
            </a:avLst>
          </a:prstGeom>
          <a:gradFill rotWithShape="1">
            <a:gsLst>
              <a:gs pos="0">
                <a:srgbClr val="8892A0">
                  <a:alpha val="12000"/>
                </a:srgbClr>
              </a:gs>
              <a:gs pos="100000">
                <a:schemeClr val="tx2"/>
              </a:gs>
            </a:gsLst>
            <a:lin ang="5400000" scaled="1"/>
            <a:tileRect/>
          </a:gradFill>
          <a:ln w="9525">
            <a:noFill/>
          </a:ln>
        </p:spPr>
        <p:txBody>
          <a:bodyPr anchor="t"/>
          <a:p>
            <a:pPr eaLnBrk="0" hangingPunct="0"/>
            <a:endParaRPr lang="zh-CN" altLang="en-US">
              <a:latin typeface="等线"/>
              <a:ea typeface="等线"/>
            </a:endParaRPr>
          </a:p>
        </p:txBody>
      </p:sp>
      <p:grpSp>
        <p:nvGrpSpPr>
          <p:cNvPr id="71697" name="组合 71696"/>
          <p:cNvGrpSpPr/>
          <p:nvPr/>
        </p:nvGrpSpPr>
        <p:grpSpPr>
          <a:xfrm>
            <a:off x="2566988" y="4868863"/>
            <a:ext cx="3048000" cy="838200"/>
            <a:chOff x="672" y="2928"/>
            <a:chExt cx="1920" cy="528"/>
          </a:xfrm>
        </p:grpSpPr>
        <p:sp>
          <p:nvSpPr>
            <p:cNvPr id="115729" name="圆柱形 71697"/>
            <p:cNvSpPr/>
            <p:nvPr/>
          </p:nvSpPr>
          <p:spPr>
            <a:xfrm>
              <a:off x="672" y="2928"/>
              <a:ext cx="1920" cy="528"/>
            </a:xfrm>
            <a:prstGeom prst="can">
              <a:avLst>
                <a:gd name="adj" fmla="val 32032"/>
              </a:avLst>
            </a:prstGeom>
            <a:gradFill rotWithShape="1">
              <a:gsLst>
                <a:gs pos="0">
                  <a:srgbClr val="1F571E"/>
                </a:gs>
                <a:gs pos="50000">
                  <a:srgbClr val="44BD41"/>
                </a:gs>
                <a:gs pos="100000">
                  <a:srgbClr val="1F571E"/>
                </a:gs>
              </a:gsLst>
              <a:lin ang="0" scaled="1"/>
              <a:tileRect/>
            </a:gradFill>
            <a:ln w="9525">
              <a:noFill/>
            </a:ln>
          </p:spPr>
          <p:txBody>
            <a:bodyPr anchor="t"/>
            <a:p>
              <a:pPr eaLnBrk="0" hangingPunct="0"/>
              <a:endParaRPr lang="zh-CN" altLang="en-US">
                <a:latin typeface="等线"/>
                <a:ea typeface="等线"/>
              </a:endParaRPr>
            </a:p>
          </p:txBody>
        </p:sp>
        <p:sp>
          <p:nvSpPr>
            <p:cNvPr id="71699" name="矩形 71698"/>
            <p:cNvSpPr/>
            <p:nvPr/>
          </p:nvSpPr>
          <p:spPr>
            <a:xfrm>
              <a:off x="1248" y="3120"/>
              <a:ext cx="787" cy="329"/>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隶书" panose="02010509060101010101" pitchFamily="49" charset="-122"/>
                  <a:cs typeface="+mn-cs"/>
                </a:rPr>
                <a:t>关节点</a:t>
              </a:r>
              <a:endParaRPr kumimoji="0" lang="zh-CN" altLang="en-US" sz="2800" b="0" i="0" u="none" strike="noStrike" kern="1200" cap="none" spc="0" normalizeH="0" baseline="0" noProof="1" dirty="0">
                <a:solidFill>
                  <a:srgbClr val="FFFF99"/>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sp>
        <p:nvSpPr>
          <p:cNvPr id="71700" name="矩形 71699"/>
          <p:cNvSpPr/>
          <p:nvPr/>
        </p:nvSpPr>
        <p:spPr>
          <a:xfrm>
            <a:off x="2209800" y="725488"/>
            <a:ext cx="3560763" cy="676275"/>
          </a:xfrm>
          <a:prstGeom prst="rect">
            <a:avLst/>
          </a:prstGeom>
          <a:solidFill>
            <a:schemeClr val="accent2"/>
          </a:solidFill>
          <a:ln w="9525" cap="flat" cmpd="sng">
            <a:solidFill>
              <a:schemeClr val="bg1"/>
            </a:solidFill>
            <a:prstDash val="solid"/>
            <a:miter/>
            <a:headEnd type="none" w="med" len="med"/>
            <a:tailEnd type="none" w="med" len="med"/>
          </a:ln>
          <a:effectLst>
            <a:outerShdw dist="35921" dir="2699999" algn="ctr" rotWithShape="0">
              <a:schemeClr val="bg2"/>
            </a:outerShdw>
          </a:effectLst>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华文隶书" panose="02010800040101010101" pitchFamily="2" charset="-122"/>
                <a:cs typeface="+mn-cs"/>
              </a:rPr>
              <a:t>关节点或临界点</a:t>
            </a:r>
            <a:endParaRPr kumimoji="0" lang="zh-CN" altLang="en-US" sz="38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华文隶书" panose="02010800040101010101" pitchFamily="2" charset="-122"/>
              <a:cs typeface="+mn-cs"/>
            </a:endParaRPr>
          </a:p>
        </p:txBody>
      </p:sp>
      <p:grpSp>
        <p:nvGrpSpPr>
          <p:cNvPr id="71701" name="组合 71700"/>
          <p:cNvGrpSpPr/>
          <p:nvPr/>
        </p:nvGrpSpPr>
        <p:grpSpPr>
          <a:xfrm>
            <a:off x="3216275" y="1350963"/>
            <a:ext cx="1682750" cy="2676525"/>
            <a:chOff x="1100" y="1296"/>
            <a:chExt cx="1060" cy="1372"/>
          </a:xfrm>
        </p:grpSpPr>
        <p:sp>
          <p:nvSpPr>
            <p:cNvPr id="115733" name="圆柱形 71701"/>
            <p:cNvSpPr/>
            <p:nvPr/>
          </p:nvSpPr>
          <p:spPr>
            <a:xfrm>
              <a:off x="1104" y="2256"/>
              <a:ext cx="1056" cy="384"/>
            </a:xfrm>
            <a:prstGeom prst="can">
              <a:avLst>
                <a:gd name="adj" fmla="val 25000"/>
              </a:avLst>
            </a:prstGeom>
            <a:gradFill rotWithShape="1">
              <a:gsLst>
                <a:gs pos="0">
                  <a:srgbClr val="1F355B"/>
                </a:gs>
                <a:gs pos="50000">
                  <a:schemeClr val="accent1"/>
                </a:gs>
                <a:gs pos="100000">
                  <a:srgbClr val="1F355B"/>
                </a:gs>
              </a:gsLst>
              <a:lin ang="0" scaled="1"/>
              <a:tileRect/>
            </a:gradFill>
            <a:ln w="9525">
              <a:noFill/>
            </a:ln>
          </p:spPr>
          <p:txBody>
            <a:bodyPr anchor="t"/>
            <a:p>
              <a:pPr eaLnBrk="0" hangingPunct="0"/>
              <a:endParaRPr lang="zh-CN" altLang="en-US">
                <a:latin typeface="等线"/>
                <a:ea typeface="等线"/>
              </a:endParaRPr>
            </a:p>
          </p:txBody>
        </p:sp>
        <p:sp>
          <p:nvSpPr>
            <p:cNvPr id="115734" name="圆柱形 71702"/>
            <p:cNvSpPr/>
            <p:nvPr/>
          </p:nvSpPr>
          <p:spPr>
            <a:xfrm>
              <a:off x="1100" y="1919"/>
              <a:ext cx="1056" cy="384"/>
            </a:xfrm>
            <a:prstGeom prst="can">
              <a:avLst>
                <a:gd name="adj" fmla="val 25000"/>
              </a:avLst>
            </a:prstGeom>
            <a:gradFill rotWithShape="1">
              <a:gsLst>
                <a:gs pos="0">
                  <a:srgbClr val="1F355B"/>
                </a:gs>
                <a:gs pos="50000">
                  <a:schemeClr val="accent1"/>
                </a:gs>
                <a:gs pos="100000">
                  <a:srgbClr val="1F355B"/>
                </a:gs>
              </a:gsLst>
              <a:lin ang="0" scaled="1"/>
              <a:tileRect/>
            </a:gradFill>
            <a:ln w="9525">
              <a:noFill/>
            </a:ln>
          </p:spPr>
          <p:txBody>
            <a:bodyPr anchor="t"/>
            <a:p>
              <a:pPr eaLnBrk="0" hangingPunct="0"/>
              <a:endParaRPr lang="zh-CN" altLang="en-US">
                <a:latin typeface="等线"/>
                <a:ea typeface="等线"/>
              </a:endParaRPr>
            </a:p>
          </p:txBody>
        </p:sp>
        <p:sp>
          <p:nvSpPr>
            <p:cNvPr id="115735" name="圆柱形 71703"/>
            <p:cNvSpPr/>
            <p:nvPr/>
          </p:nvSpPr>
          <p:spPr>
            <a:xfrm>
              <a:off x="1100" y="1583"/>
              <a:ext cx="1056" cy="384"/>
            </a:xfrm>
            <a:prstGeom prst="can">
              <a:avLst>
                <a:gd name="adj" fmla="val 25000"/>
              </a:avLst>
            </a:prstGeom>
            <a:gradFill rotWithShape="1">
              <a:gsLst>
                <a:gs pos="0">
                  <a:srgbClr val="1F355B"/>
                </a:gs>
                <a:gs pos="50000">
                  <a:schemeClr val="accent1"/>
                </a:gs>
                <a:gs pos="100000">
                  <a:srgbClr val="1F355B"/>
                </a:gs>
              </a:gsLst>
              <a:lin ang="0" scaled="1"/>
              <a:tileRect/>
            </a:gradFill>
            <a:ln w="9525">
              <a:noFill/>
            </a:ln>
          </p:spPr>
          <p:txBody>
            <a:bodyPr anchor="t"/>
            <a:p>
              <a:pPr eaLnBrk="0" hangingPunct="0"/>
              <a:endParaRPr lang="zh-CN" altLang="en-US">
                <a:latin typeface="等线"/>
                <a:ea typeface="等线"/>
              </a:endParaRPr>
            </a:p>
          </p:txBody>
        </p:sp>
        <p:sp>
          <p:nvSpPr>
            <p:cNvPr id="71705" name="矩形 71704"/>
            <p:cNvSpPr/>
            <p:nvPr/>
          </p:nvSpPr>
          <p:spPr>
            <a:xfrm>
              <a:off x="1392" y="1296"/>
              <a:ext cx="576" cy="1372"/>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楷体_GB2312" pitchFamily="49" charset="-122"/>
                  <a:cs typeface="+mn-cs"/>
                </a:rPr>
                <a:t> </a:t>
              </a:r>
              <a:endParaRPr kumimoji="0" lang="en-US" altLang="zh-CN"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楷体_GB2312" pitchFamily="49" charset="-122"/>
                  <a:cs typeface="+mn-cs"/>
                </a:rPr>
                <a:t>事物度两端的界限</a:t>
              </a:r>
              <a:endParaRPr kumimoji="0" lang="zh-CN" altLang="en-US" sz="2800" b="0" i="0" u="none" strike="noStrike" kern="1200" cap="none" spc="0" normalizeH="0" baseline="0" noProof="1">
                <a:solidFill>
                  <a:srgbClr val="800000"/>
                </a:solidFill>
                <a:effectLst>
                  <a:outerShdw blurRad="38100" dist="38100" dir="2700000">
                    <a:srgbClr val="C0C0C0"/>
                  </a:outerShdw>
                </a:effectLst>
                <a:latin typeface="Arial" panose="020B0604020202020204" pitchFamily="34" charset="0"/>
                <a:ea typeface="楷体_GB2312" pitchFamily="49" charset="-122"/>
                <a:cs typeface="+mn-cs"/>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71701"/>
                                        </p:tgtEl>
                                        <p:attrNameLst>
                                          <p:attrName>style.visibility</p:attrName>
                                        </p:attrNameLst>
                                      </p:cBhvr>
                                      <p:to>
                                        <p:strVal val="visible"/>
                                      </p:to>
                                    </p:set>
                                    <p:animEffect transition="in" filter="box(out)">
                                      <p:cBhvr>
                                        <p:cTn id="7" dur="500"/>
                                        <p:tgtEl>
                                          <p:spTgt spid="7170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1696"/>
                                        </p:tgtEl>
                                        <p:attrNameLst>
                                          <p:attrName>style.visibility</p:attrName>
                                        </p:attrNameLst>
                                      </p:cBhvr>
                                      <p:to>
                                        <p:strVal val="visible"/>
                                      </p:to>
                                    </p:set>
                                    <p:animEffect transition="in" filter="wipe(up)">
                                      <p:cBhvr>
                                        <p:cTn id="11" dur="500"/>
                                        <p:tgtEl>
                                          <p:spTgt spid="71696"/>
                                        </p:tgtEl>
                                      </p:cBhvr>
                                    </p:animEffect>
                                  </p:childTnLst>
                                </p:cTn>
                              </p:par>
                            </p:childTnLst>
                          </p:cTn>
                        </p:par>
                        <p:par>
                          <p:cTn id="12" fill="hold">
                            <p:stCondLst>
                              <p:cond delay="1000"/>
                            </p:stCondLst>
                            <p:childTnLst>
                              <p:par>
                                <p:cTn id="13" presetID="8" presetClass="entr" presetSubtype="32" fill="hold" nodeType="afterEffect">
                                  <p:stCondLst>
                                    <p:cond delay="0"/>
                                  </p:stCondLst>
                                  <p:childTnLst>
                                    <p:set>
                                      <p:cBhvr>
                                        <p:cTn id="14" dur="1" fill="hold">
                                          <p:stCondLst>
                                            <p:cond delay="0"/>
                                          </p:stCondLst>
                                        </p:cTn>
                                        <p:tgtEl>
                                          <p:spTgt spid="71697"/>
                                        </p:tgtEl>
                                        <p:attrNameLst>
                                          <p:attrName>style.visibility</p:attrName>
                                        </p:attrNameLst>
                                      </p:cBhvr>
                                      <p:to>
                                        <p:strVal val="visible"/>
                                      </p:to>
                                    </p:set>
                                    <p:animEffect transition="in" filter="diamond(out)">
                                      <p:cBhvr>
                                        <p:cTn id="15" dur="2000"/>
                                        <p:tgtEl>
                                          <p:spTgt spid="71697"/>
                                        </p:tgtEl>
                                      </p:cBhvr>
                                    </p:animEffect>
                                  </p:childTnLst>
                                </p:cTn>
                              </p:par>
                            </p:childTnLst>
                          </p:cTn>
                        </p:par>
                        <p:par>
                          <p:cTn id="16" fill="hold">
                            <p:stCondLst>
                              <p:cond delay="3000"/>
                            </p:stCondLst>
                            <p:childTnLst>
                              <p:par>
                                <p:cTn id="17" presetID="3" presetClass="entr" presetSubtype="10" fill="hold" nodeType="afterEffect">
                                  <p:stCondLst>
                                    <p:cond delay="0"/>
                                  </p:stCondLst>
                                  <p:childTnLst>
                                    <p:set>
                                      <p:cBhvr>
                                        <p:cTn id="18" dur="1" fill="hold">
                                          <p:stCondLst>
                                            <p:cond delay="0"/>
                                          </p:stCondLst>
                                        </p:cTn>
                                        <p:tgtEl>
                                          <p:spTgt spid="71682"/>
                                        </p:tgtEl>
                                        <p:attrNameLst>
                                          <p:attrName>style.visibility</p:attrName>
                                        </p:attrNameLst>
                                      </p:cBhvr>
                                      <p:to>
                                        <p:strVal val="visible"/>
                                      </p:to>
                                    </p:set>
                                    <p:animEffect transition="in" filter="blinds(horizontal)">
                                      <p:cBhvr>
                                        <p:cTn id="19" dur="5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矩形 72705"/>
          <p:cNvSpPr/>
          <p:nvPr/>
        </p:nvSpPr>
        <p:spPr>
          <a:xfrm>
            <a:off x="2424113" y="692150"/>
            <a:ext cx="5638800" cy="768350"/>
          </a:xfrm>
          <a:prstGeom prst="rect">
            <a:avLst/>
          </a:prstGeom>
          <a:solidFill>
            <a:schemeClr val="bg1">
              <a:alpha val="50000"/>
            </a:schemeClr>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4400" b="0" i="0" u="none" strike="noStrike" kern="1200" cap="none" spc="0" normalizeH="0" baseline="0" noProof="1">
                <a:solidFill>
                  <a:srgbClr val="0066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rPr>
              <a:t> </a:t>
            </a:r>
            <a:r>
              <a:rPr kumimoji="0" lang="en-US" altLang="zh-CN" sz="4400" b="0" i="0" u="none" strike="noStrike" kern="1200" cap="none" spc="0" normalizeH="0" baseline="0" noProof="1">
                <a:solidFill>
                  <a:srgbClr val="0066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rPr>
              <a:t>2. </a:t>
            </a:r>
            <a:r>
              <a:rPr kumimoji="0" lang="zh-CN" altLang="en-US" sz="4400" b="0" i="0" u="none" strike="noStrike" kern="1200" cap="none" spc="0" normalizeH="0" baseline="0" noProof="1" dirty="0">
                <a:solidFill>
                  <a:srgbClr val="0066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rPr>
              <a:t>量变、质变的含义</a:t>
            </a:r>
            <a:endParaRPr kumimoji="0" lang="zh-CN" altLang="en-US" sz="4400" b="0" i="0" u="none" strike="noStrike" kern="1200" cap="none" spc="0" normalizeH="0" baseline="0" noProof="1">
              <a:solidFill>
                <a:srgbClr val="0066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endParaRPr>
          </a:p>
        </p:txBody>
      </p:sp>
      <p:grpSp>
        <p:nvGrpSpPr>
          <p:cNvPr id="72733" name="组合 72732"/>
          <p:cNvGrpSpPr/>
          <p:nvPr/>
        </p:nvGrpSpPr>
        <p:grpSpPr>
          <a:xfrm>
            <a:off x="1676400" y="2438400"/>
            <a:ext cx="8686800" cy="3124200"/>
            <a:chOff x="96" y="1536"/>
            <a:chExt cx="5472" cy="1968"/>
          </a:xfrm>
        </p:grpSpPr>
        <p:grpSp>
          <p:nvGrpSpPr>
            <p:cNvPr id="116739" name="组合 72707"/>
            <p:cNvGrpSpPr/>
            <p:nvPr/>
          </p:nvGrpSpPr>
          <p:grpSpPr>
            <a:xfrm>
              <a:off x="1392" y="1536"/>
              <a:ext cx="4176" cy="1968"/>
              <a:chOff x="1104" y="1488"/>
              <a:chExt cx="4176" cy="1968"/>
            </a:xfrm>
          </p:grpSpPr>
          <p:grpSp>
            <p:nvGrpSpPr>
              <p:cNvPr id="116740" name="组合 72708"/>
              <p:cNvGrpSpPr/>
              <p:nvPr/>
            </p:nvGrpSpPr>
            <p:grpSpPr>
              <a:xfrm>
                <a:off x="1104" y="1488"/>
                <a:ext cx="4176" cy="1968"/>
                <a:chOff x="4320" y="1152"/>
                <a:chExt cx="414" cy="402"/>
              </a:xfrm>
            </p:grpSpPr>
            <p:sp>
              <p:nvSpPr>
                <p:cNvPr id="116741" name="圆角矩形 72709"/>
                <p:cNvSpPr/>
                <p:nvPr/>
              </p:nvSpPr>
              <p:spPr>
                <a:xfrm>
                  <a:off x="4320" y="1152"/>
                  <a:ext cx="414" cy="402"/>
                </a:xfrm>
                <a:prstGeom prst="roundRect">
                  <a:avLst>
                    <a:gd name="adj" fmla="val 11921"/>
                  </a:avLst>
                </a:prstGeom>
                <a:gradFill rotWithShape="1">
                  <a:gsLst>
                    <a:gs pos="0">
                      <a:schemeClr val="folHlink"/>
                    </a:gs>
                    <a:gs pos="100000">
                      <a:srgbClr val="683750"/>
                    </a:gs>
                  </a:gsLst>
                  <a:lin ang="5400000" scaled="1"/>
                  <a:tileRect/>
                </a:gra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eaLnBrk="0" hangingPunct="0"/>
                  <a:endParaRPr lang="zh-CN" altLang="en-US">
                    <a:latin typeface="等线"/>
                    <a:ea typeface="等线"/>
                  </a:endParaRPr>
                </a:p>
              </p:txBody>
            </p:sp>
            <p:sp>
              <p:nvSpPr>
                <p:cNvPr id="116742" name="任意多边形 72710"/>
                <p:cNvSpPr/>
                <p:nvPr/>
              </p:nvSpPr>
              <p:spPr>
                <a:xfrm>
                  <a:off x="4346" y="1178"/>
                  <a:ext cx="206" cy="201"/>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BA9BA"/>
                    </a:gs>
                    <a:gs pos="50000">
                      <a:schemeClr val="folHlink">
                        <a:alpha val="0"/>
                      </a:schemeClr>
                    </a:gs>
                    <a:gs pos="100000">
                      <a:srgbClr val="CBA9BA"/>
                    </a:gs>
                  </a:gsLst>
                  <a:lin ang="2700000" scaled="1"/>
                  <a:tileRect/>
                </a:gradFill>
                <a:ln w="0">
                  <a:noFill/>
                </a:ln>
              </p:spPr>
              <p:txBody>
                <a:bodyPr/>
                <a:p>
                  <a:endParaRPr lang="zh-CN" altLang="en-US"/>
                </a:p>
              </p:txBody>
            </p:sp>
          </p:grpSp>
          <p:sp>
            <p:nvSpPr>
              <p:cNvPr id="72712" name="矩形 72711"/>
              <p:cNvSpPr/>
              <p:nvPr/>
            </p:nvSpPr>
            <p:spPr>
              <a:xfrm>
                <a:off x="1200" y="1536"/>
                <a:ext cx="4032" cy="1825"/>
              </a:xfrm>
              <a:prstGeom prst="rect">
                <a:avLst/>
              </a:prstGeom>
              <a:noFill/>
              <a:ln w="9525">
                <a:noFill/>
              </a:ln>
            </p:spPr>
            <p:txBody>
              <a:bodyPr>
                <a:spAutoFit/>
              </a:bodyPr>
              <a:p>
                <a:pPr marL="0" marR="0" indent="0" algn="l" defTabSz="914400" rtl="0" eaLnBrk="1" fontAlgn="base" latinLnBrk="0" hangingPunct="1">
                  <a:lnSpc>
                    <a:spcPct val="160000"/>
                  </a:lnSpc>
                  <a:spcBef>
                    <a:spcPct val="0"/>
                  </a:spcBef>
                  <a:spcAft>
                    <a:spcPct val="0"/>
                  </a:spcAft>
                  <a:buClrTx/>
                  <a:buSzTx/>
                  <a:buFontTx/>
                  <a:buNone/>
                </a:pPr>
                <a:r>
                  <a:rPr kumimoji="0" lang="en-US" altLang="zh-CN" sz="3800" b="0" i="0" u="none" strike="noStrike" kern="1200" cap="none" spc="0" normalizeH="0" baseline="0" noProof="1" dirty="0">
                    <a:solidFill>
                      <a:srgbClr val="000000"/>
                    </a:solidFill>
                    <a:effectLst>
                      <a:outerShdw blurRad="38100" dist="38100" dir="2700000">
                        <a:srgbClr val="C0C0C0"/>
                      </a:outerShdw>
                    </a:effectLst>
                    <a:latin typeface="Arial" panose="020B0604020202020204" pitchFamily="34" charset="0"/>
                    <a:ea typeface="楷体_GB2312" pitchFamily="49" charset="-122"/>
                    <a:cs typeface="+mn-cs"/>
                  </a:rPr>
                  <a:t>     </a:t>
                </a:r>
                <a:r>
                  <a:rPr kumimoji="0" lang="zh-CN" altLang="en-US" sz="3800" b="0" i="0" u="none" strike="noStrike" kern="1200" cap="none" spc="0" normalizeH="0" baseline="0" noProof="1" dirty="0">
                    <a:solidFill>
                      <a:srgbClr val="000000"/>
                    </a:solidFill>
                    <a:effectLst>
                      <a:outerShdw blurRad="38100" dist="38100" dir="2700000">
                        <a:srgbClr val="C0C0C0"/>
                      </a:outerShdw>
                    </a:effectLst>
                    <a:latin typeface="Arial" panose="020B0604020202020204" pitchFamily="34" charset="0"/>
                    <a:ea typeface="楷体_GB2312" pitchFamily="49" charset="-122"/>
                    <a:cs typeface="+mn-cs"/>
                  </a:rPr>
                  <a:t>事物数量增减和次序的变动，是保持事物质的相对稳定性的不显著变化。</a:t>
                </a:r>
                <a:endParaRPr kumimoji="0" lang="zh-CN" altLang="en-US" sz="3800" b="0" i="0" u="none" strike="noStrike" kern="1200" cap="none" spc="0" normalizeH="0" baseline="0" noProof="1" dirty="0">
                  <a:solidFill>
                    <a:srgbClr val="000000"/>
                  </a:solidFill>
                  <a:latin typeface="Arial" panose="020B0604020202020204" pitchFamily="34" charset="0"/>
                  <a:ea typeface="宋体" panose="02010600030101010101" pitchFamily="2" charset="-122"/>
                  <a:cs typeface="+mn-cs"/>
                </a:endParaRPr>
              </a:p>
            </p:txBody>
          </p:sp>
        </p:grpSp>
        <p:grpSp>
          <p:nvGrpSpPr>
            <p:cNvPr id="116744" name="组合 72712"/>
            <p:cNvGrpSpPr/>
            <p:nvPr/>
          </p:nvGrpSpPr>
          <p:grpSpPr>
            <a:xfrm>
              <a:off x="96" y="1824"/>
              <a:ext cx="1200" cy="1152"/>
              <a:chOff x="96" y="2496"/>
              <a:chExt cx="1104" cy="1008"/>
            </a:xfrm>
          </p:grpSpPr>
          <p:grpSp>
            <p:nvGrpSpPr>
              <p:cNvPr id="116745" name="组合 72713"/>
              <p:cNvGrpSpPr/>
              <p:nvPr/>
            </p:nvGrpSpPr>
            <p:grpSpPr>
              <a:xfrm>
                <a:off x="96" y="2496"/>
                <a:ext cx="1104" cy="1008"/>
                <a:chOff x="2457" y="2000"/>
                <a:chExt cx="901" cy="888"/>
              </a:xfrm>
            </p:grpSpPr>
            <p:pic>
              <p:nvPicPr>
                <p:cNvPr id="116746" name="图片 72714" descr="circuler_1"/>
                <p:cNvPicPr>
                  <a:picLocks noChangeAspect="1"/>
                </p:cNvPicPr>
                <p:nvPr/>
              </p:nvPicPr>
              <p:blipFill>
                <a:blip r:embed="rId1"/>
                <a:stretch>
                  <a:fillRect/>
                </a:stretch>
              </p:blipFill>
              <p:spPr>
                <a:xfrm>
                  <a:off x="2457" y="2000"/>
                  <a:ext cx="901" cy="886"/>
                </a:xfrm>
                <a:prstGeom prst="rect">
                  <a:avLst/>
                </a:prstGeom>
                <a:noFill/>
                <a:ln w="9525">
                  <a:noFill/>
                </a:ln>
              </p:spPr>
            </p:pic>
            <p:sp>
              <p:nvSpPr>
                <p:cNvPr id="116747" name="椭圆 72715"/>
                <p:cNvSpPr/>
                <p:nvPr/>
              </p:nvSpPr>
              <p:spPr>
                <a:xfrm>
                  <a:off x="2457" y="2000"/>
                  <a:ext cx="895" cy="888"/>
                </a:xfrm>
                <a:prstGeom prst="ellipse">
                  <a:avLst/>
                </a:prstGeom>
                <a:gradFill rotWithShape="1">
                  <a:gsLst>
                    <a:gs pos="0">
                      <a:srgbClr val="434328">
                        <a:alpha val="89998"/>
                      </a:srgbClr>
                    </a:gs>
                    <a:gs pos="50000">
                      <a:srgbClr val="FFFF99">
                        <a:alpha val="45000"/>
                      </a:srgbClr>
                    </a:gs>
                    <a:gs pos="100000">
                      <a:srgbClr val="434328">
                        <a:alpha val="89998"/>
                      </a:srgbClr>
                    </a:gs>
                  </a:gsLst>
                  <a:lin ang="5400000" scaled="1"/>
                  <a:tileRect/>
                </a:gradFill>
                <a:ln w="57150" cap="flat" cmpd="sng">
                  <a:solidFill>
                    <a:srgbClr val="F8F8F8"/>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16748" name="任意多边形 72716"/>
                <p:cNvSpPr/>
                <p:nvPr/>
              </p:nvSpPr>
              <p:spPr>
                <a:xfrm>
                  <a:off x="2550" y="2018"/>
                  <a:ext cx="703" cy="308"/>
                </a:xfrm>
                <a:custGeom>
                  <a:avLst/>
                  <a:gdLst/>
                  <a:ahLst/>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E2E1B7"/>
                    </a:gs>
                  </a:gsLst>
                  <a:lin ang="5400000" scaled="1"/>
                  <a:tileRect/>
                </a:gradFill>
                <a:ln w="0">
                  <a:noFill/>
                </a:ln>
              </p:spPr>
              <p:txBody>
                <a:bodyPr/>
                <a:p>
                  <a:endParaRPr lang="zh-CN" altLang="en-US"/>
                </a:p>
              </p:txBody>
            </p:sp>
            <p:grpSp>
              <p:nvGrpSpPr>
                <p:cNvPr id="116749" name="组合 72717"/>
                <p:cNvGrpSpPr/>
                <p:nvPr/>
              </p:nvGrpSpPr>
              <p:grpSpPr>
                <a:xfrm rot="-1297425" flipH="1" flipV="1">
                  <a:off x="2525" y="2693"/>
                  <a:ext cx="781" cy="188"/>
                  <a:chOff x="2532" y="1051"/>
                  <a:chExt cx="893" cy="246"/>
                </a:xfrm>
              </p:grpSpPr>
              <p:grpSp>
                <p:nvGrpSpPr>
                  <p:cNvPr id="116750" name="组合 72718"/>
                  <p:cNvGrpSpPr/>
                  <p:nvPr/>
                </p:nvGrpSpPr>
                <p:grpSpPr>
                  <a:xfrm>
                    <a:off x="2532" y="1051"/>
                    <a:ext cx="743" cy="185"/>
                    <a:chOff x="1565" y="2568"/>
                    <a:chExt cx="1118" cy="279"/>
                  </a:xfrm>
                </p:grpSpPr>
                <p:sp>
                  <p:nvSpPr>
                    <p:cNvPr id="116751" name="新月形 72719"/>
                    <p:cNvSpPr/>
                    <p:nvPr/>
                  </p:nvSpPr>
                  <p:spPr>
                    <a:xfrm rot="5263130">
                      <a:off x="1856" y="2270"/>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16752" name="新月形 72720"/>
                    <p:cNvSpPr/>
                    <p:nvPr/>
                  </p:nvSpPr>
                  <p:spPr>
                    <a:xfrm rot="6078281">
                      <a:off x="1992" y="2270"/>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16753" name="新月形 72721"/>
                    <p:cNvSpPr/>
                    <p:nvPr/>
                  </p:nvSpPr>
                  <p:spPr>
                    <a:xfrm rot="6373927">
                      <a:off x="2068" y="2292"/>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16754" name="新月形 72722"/>
                    <p:cNvSpPr/>
                    <p:nvPr/>
                  </p:nvSpPr>
                  <p:spPr>
                    <a:xfrm rot="6906312">
                      <a:off x="2158" y="2322"/>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grpSp>
              <p:grpSp>
                <p:nvGrpSpPr>
                  <p:cNvPr id="116755" name="组合 72723"/>
                  <p:cNvGrpSpPr/>
                  <p:nvPr/>
                </p:nvGrpSpPr>
                <p:grpSpPr>
                  <a:xfrm rot="1353540">
                    <a:off x="2682" y="1111"/>
                    <a:ext cx="743" cy="186"/>
                    <a:chOff x="1565" y="2568"/>
                    <a:chExt cx="1118" cy="279"/>
                  </a:xfrm>
                </p:grpSpPr>
                <p:sp>
                  <p:nvSpPr>
                    <p:cNvPr id="116756" name="新月形 72724"/>
                    <p:cNvSpPr/>
                    <p:nvPr/>
                  </p:nvSpPr>
                  <p:spPr>
                    <a:xfrm rot="5263130">
                      <a:off x="1856" y="2270"/>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16757" name="新月形 72725"/>
                    <p:cNvSpPr/>
                    <p:nvPr/>
                  </p:nvSpPr>
                  <p:spPr>
                    <a:xfrm rot="6078281">
                      <a:off x="1992" y="2270"/>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16758" name="新月形 72726"/>
                    <p:cNvSpPr/>
                    <p:nvPr/>
                  </p:nvSpPr>
                  <p:spPr>
                    <a:xfrm rot="6373927">
                      <a:off x="2068" y="2292"/>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16759" name="新月形 72727"/>
                    <p:cNvSpPr/>
                    <p:nvPr/>
                  </p:nvSpPr>
                  <p:spPr>
                    <a:xfrm rot="6906312">
                      <a:off x="2158" y="2322"/>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grpSp>
            </p:grpSp>
          </p:grpSp>
          <p:sp>
            <p:nvSpPr>
              <p:cNvPr id="72729" name="矩形 72728"/>
              <p:cNvSpPr/>
              <p:nvPr/>
            </p:nvSpPr>
            <p:spPr>
              <a:xfrm>
                <a:off x="282" y="2793"/>
                <a:ext cx="665" cy="372"/>
              </a:xfrm>
              <a:prstGeom prst="rect">
                <a:avLst/>
              </a:prstGeom>
              <a:no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rPr>
                  <a:t>量变</a:t>
                </a:r>
                <a:endParaRPr kumimoji="0" lang="zh-CN" altLang="en-US" sz="3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grpSp>
        <p:nvGrpSpPr>
          <p:cNvPr id="72730" name="组合 72729"/>
          <p:cNvGrpSpPr/>
          <p:nvPr/>
        </p:nvGrpSpPr>
        <p:grpSpPr>
          <a:xfrm>
            <a:off x="1524000" y="1614488"/>
            <a:ext cx="9144000" cy="519112"/>
            <a:chOff x="0" y="816"/>
            <a:chExt cx="5760" cy="372"/>
          </a:xfrm>
        </p:grpSpPr>
        <p:pic>
          <p:nvPicPr>
            <p:cNvPr id="116762" name="图片 72730" descr="1118564011"/>
            <p:cNvPicPr>
              <a:picLocks noChangeAspect="1"/>
            </p:cNvPicPr>
            <p:nvPr/>
          </p:nvPicPr>
          <p:blipFill>
            <a:blip r:embed="rId2"/>
            <a:stretch>
              <a:fillRect/>
            </a:stretch>
          </p:blipFill>
          <p:spPr>
            <a:xfrm>
              <a:off x="3426" y="816"/>
              <a:ext cx="2334" cy="372"/>
            </a:xfrm>
            <a:prstGeom prst="rect">
              <a:avLst/>
            </a:prstGeom>
            <a:noFill/>
            <a:ln w="9525">
              <a:noFill/>
            </a:ln>
          </p:spPr>
        </p:pic>
        <p:pic>
          <p:nvPicPr>
            <p:cNvPr id="116763" name="图片 72731" descr="1118564011"/>
            <p:cNvPicPr>
              <a:picLocks noChangeAspect="1"/>
            </p:cNvPicPr>
            <p:nvPr/>
          </p:nvPicPr>
          <p:blipFill>
            <a:blip r:embed="rId2"/>
            <a:srcRect t="12903" r="30077"/>
            <a:stretch>
              <a:fillRect/>
            </a:stretch>
          </p:blipFill>
          <p:spPr>
            <a:xfrm>
              <a:off x="0" y="864"/>
              <a:ext cx="3504" cy="324"/>
            </a:xfrm>
            <a:prstGeom prst="rect">
              <a:avLst/>
            </a:prstGeom>
            <a:noFill/>
            <a:ln w="952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72730"/>
                                        </p:tgtEl>
                                        <p:attrNameLst>
                                          <p:attrName>style.visibility</p:attrName>
                                        </p:attrNameLst>
                                      </p:cBhvr>
                                      <p:to>
                                        <p:strVal val="visible"/>
                                      </p:to>
                                    </p:set>
                                    <p:anim calcmode="lin" valueType="num">
                                      <p:cBhvr>
                                        <p:cTn id="7" dur="500" fill="hold"/>
                                        <p:tgtEl>
                                          <p:spTgt spid="72730"/>
                                        </p:tgtEl>
                                        <p:attrNameLst>
                                          <p:attrName>ppt_w</p:attrName>
                                        </p:attrNameLst>
                                      </p:cBhvr>
                                      <p:tavLst>
                                        <p:tav tm="0">
                                          <p:val>
                                            <p:fltVal val="0.000000"/>
                                          </p:val>
                                        </p:tav>
                                        <p:tav tm="100000">
                                          <p:val>
                                            <p:strVal val="#ppt_w"/>
                                          </p:val>
                                        </p:tav>
                                      </p:tavLst>
                                    </p:anim>
                                    <p:anim calcmode="lin" valueType="num">
                                      <p:cBhvr>
                                        <p:cTn id="8" dur="500" fill="hold"/>
                                        <p:tgtEl>
                                          <p:spTgt spid="7273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72706"/>
                                        </p:tgtEl>
                                        <p:attrNameLst>
                                          <p:attrName>style.visibility</p:attrName>
                                        </p:attrNameLst>
                                      </p:cBhvr>
                                      <p:to>
                                        <p:strVal val="visible"/>
                                      </p:to>
                                    </p:set>
                                    <p:anim calcmode="lin" valueType="num">
                                      <p:cBhvr>
                                        <p:cTn id="12" dur="500" fill="hold"/>
                                        <p:tgtEl>
                                          <p:spTgt spid="72706"/>
                                        </p:tgtEl>
                                        <p:attrNameLst>
                                          <p:attrName>ppt_x</p:attrName>
                                        </p:attrNameLst>
                                      </p:cBhvr>
                                      <p:tavLst>
                                        <p:tav tm="0">
                                          <p:val>
                                            <p:strVal val="#ppt_x"/>
                                          </p:val>
                                        </p:tav>
                                        <p:tav tm="100000">
                                          <p:val>
                                            <p:strVal val="#ppt_x"/>
                                          </p:val>
                                        </p:tav>
                                      </p:tavLst>
                                    </p:anim>
                                    <p:anim calcmode="lin" valueType="num">
                                      <p:cBhvr>
                                        <p:cTn id="13" dur="500" fill="hold"/>
                                        <p:tgtEl>
                                          <p:spTgt spid="7270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4" presetClass="entr" presetSubtype="16" fill="hold" nodeType="afterEffect">
                                  <p:stCondLst>
                                    <p:cond delay="0"/>
                                  </p:stCondLst>
                                  <p:childTnLst>
                                    <p:set>
                                      <p:cBhvr>
                                        <p:cTn id="16" dur="1" fill="hold">
                                          <p:stCondLst>
                                            <p:cond delay="0"/>
                                          </p:stCondLst>
                                        </p:cTn>
                                        <p:tgtEl>
                                          <p:spTgt spid="72733"/>
                                        </p:tgtEl>
                                        <p:attrNameLst>
                                          <p:attrName>style.visibility</p:attrName>
                                        </p:attrNameLst>
                                      </p:cBhvr>
                                      <p:to>
                                        <p:strVal val="visible"/>
                                      </p:to>
                                    </p:set>
                                    <p:animEffect transition="in" filter="box(in)">
                                      <p:cBhvr>
                                        <p:cTn id="17" dur="500"/>
                                        <p:tgtEl>
                                          <p:spTgt spid="72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3731" name="组合 73730"/>
          <p:cNvGrpSpPr/>
          <p:nvPr/>
        </p:nvGrpSpPr>
        <p:grpSpPr>
          <a:xfrm>
            <a:off x="5105400" y="766763"/>
            <a:ext cx="4800600" cy="914400"/>
            <a:chOff x="2160" y="912"/>
            <a:chExt cx="3024" cy="576"/>
          </a:xfrm>
        </p:grpSpPr>
        <p:grpSp>
          <p:nvGrpSpPr>
            <p:cNvPr id="117762" name="组合 73731"/>
            <p:cNvGrpSpPr/>
            <p:nvPr/>
          </p:nvGrpSpPr>
          <p:grpSpPr>
            <a:xfrm>
              <a:off x="2160" y="912"/>
              <a:ext cx="3024" cy="576"/>
              <a:chOff x="432" y="1938"/>
              <a:chExt cx="1200" cy="708"/>
            </a:xfrm>
          </p:grpSpPr>
          <p:grpSp>
            <p:nvGrpSpPr>
              <p:cNvPr id="117763" name="组合 73732"/>
              <p:cNvGrpSpPr/>
              <p:nvPr/>
            </p:nvGrpSpPr>
            <p:grpSpPr>
              <a:xfrm>
                <a:off x="432" y="1938"/>
                <a:ext cx="1200" cy="672"/>
                <a:chOff x="3379" y="2704"/>
                <a:chExt cx="1315" cy="818"/>
              </a:xfrm>
            </p:grpSpPr>
            <p:sp>
              <p:nvSpPr>
                <p:cNvPr id="73734" name="圆角矩形 73733"/>
                <p:cNvSpPr/>
                <p:nvPr/>
              </p:nvSpPr>
              <p:spPr>
                <a:xfrm>
                  <a:off x="3379" y="2704"/>
                  <a:ext cx="1315" cy="818"/>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a:noFill/>
                </a:ln>
                <a:effectLst>
                  <a:outerShdw dist="53882" dir="2699999" algn="ctr" rotWithShape="0">
                    <a:srgbClr val="000000">
                      <a:alpha val="50000"/>
                    </a:srgbClr>
                  </a:outerShdw>
                </a:effectLst>
              </p:spPr>
              <p:txBody>
                <a:bodyPr wrap="none" anchor="ctr"/>
                <a:p>
                  <a:pPr eaLnBrk="1" fontAlgn="base" hangingPunct="1"/>
                  <a:endParaRPr sz="3200" strike="noStrike" noProof="1" dirty="0">
                    <a:effectLst>
                      <a:outerShdw blurRad="38100" dist="38100" dir="2700000">
                        <a:srgbClr val="C0C0C0"/>
                      </a:outerShdw>
                    </a:effectLst>
                    <a:latin typeface="Arial" panose="020B0604020202020204" pitchFamily="34" charset="0"/>
                    <a:ea typeface="宋体" panose="02010600030101010101" pitchFamily="2" charset="-122"/>
                  </a:endParaRPr>
                </a:p>
              </p:txBody>
            </p:sp>
            <p:sp>
              <p:nvSpPr>
                <p:cNvPr id="117765" name="圆角矩形 73734"/>
                <p:cNvSpPr/>
                <p:nvPr/>
              </p:nvSpPr>
              <p:spPr>
                <a:xfrm>
                  <a:off x="3424" y="2704"/>
                  <a:ext cx="1233" cy="146"/>
                </a:xfrm>
                <a:prstGeom prst="roundRect">
                  <a:avLst>
                    <a:gd name="adj" fmla="val 50000"/>
                  </a:avLst>
                </a:prstGeom>
                <a:gradFill rotWithShape="1">
                  <a:gsLst>
                    <a:gs pos="0">
                      <a:srgbClr val="FFFFFF"/>
                    </a:gs>
                    <a:gs pos="100000">
                      <a:schemeClr val="hlink"/>
                    </a:gs>
                  </a:gsLst>
                  <a:lin ang="5400000" scaled="1"/>
                  <a:tileRect/>
                </a:gradFill>
                <a:ln w="9525">
                  <a:noFill/>
                </a:ln>
              </p:spPr>
              <p:txBody>
                <a:bodyPr anchor="t"/>
                <a:p>
                  <a:pPr eaLnBrk="0" hangingPunct="0"/>
                  <a:endParaRPr lang="zh-CN" altLang="en-US">
                    <a:latin typeface="等线"/>
                    <a:ea typeface="等线"/>
                  </a:endParaRPr>
                </a:p>
              </p:txBody>
            </p:sp>
          </p:grpSp>
          <p:sp>
            <p:nvSpPr>
              <p:cNvPr id="117766" name="矩形 73735"/>
              <p:cNvSpPr/>
              <p:nvPr/>
            </p:nvSpPr>
            <p:spPr>
              <a:xfrm>
                <a:off x="480" y="1986"/>
                <a:ext cx="1128" cy="660"/>
              </a:xfrm>
              <a:prstGeom prst="rect">
                <a:avLst/>
              </a:prstGeom>
              <a:noFill/>
              <a:ln w="9525">
                <a:noFill/>
              </a:ln>
            </p:spPr>
            <p:txBody>
              <a:bodyPr wrap="none" anchor="ctr"/>
              <a:p>
                <a:pPr eaLnBrk="0" hangingPunct="0"/>
                <a:endParaRPr lang="zh-CN" altLang="zh-CN" sz="3200" dirty="0">
                  <a:latin typeface="Times New Roman" panose="02020603050405020304" pitchFamily="18" charset="0"/>
                  <a:ea typeface="楷体_GB2312" pitchFamily="49" charset="-122"/>
                </a:endParaRPr>
              </a:p>
            </p:txBody>
          </p:sp>
        </p:grpSp>
        <p:sp>
          <p:nvSpPr>
            <p:cNvPr id="117767" name="矩形 73736"/>
            <p:cNvSpPr/>
            <p:nvPr/>
          </p:nvSpPr>
          <p:spPr>
            <a:xfrm>
              <a:off x="2208" y="1008"/>
              <a:ext cx="2880" cy="336"/>
            </a:xfrm>
            <a:prstGeom prst="rect">
              <a:avLst/>
            </a:prstGeom>
            <a:noFill/>
            <a:ln w="57150">
              <a:noFill/>
            </a:ln>
          </p:spPr>
          <p:txBody>
            <a:bodyPr wrap="none" anchor="ctr"/>
            <a:p>
              <a:r>
                <a:rPr lang="zh-CN" altLang="en-US" sz="2800" dirty="0">
                  <a:latin typeface="楷体_GB2312" pitchFamily="49" charset="-122"/>
                  <a:ea typeface="楷体_GB2312" pitchFamily="49" charset="-122"/>
                </a:rPr>
                <a:t>数量的增减和场所的变更</a:t>
              </a:r>
              <a:endParaRPr lang="zh-CN" altLang="en-US" sz="2800">
                <a:latin typeface="楷体_GB2312" pitchFamily="49" charset="-122"/>
                <a:ea typeface="楷体_GB2312" pitchFamily="49" charset="-122"/>
              </a:endParaRPr>
            </a:p>
          </p:txBody>
        </p:sp>
      </p:grpSp>
      <p:grpSp>
        <p:nvGrpSpPr>
          <p:cNvPr id="73738" name="组合 73737"/>
          <p:cNvGrpSpPr/>
          <p:nvPr/>
        </p:nvGrpSpPr>
        <p:grpSpPr>
          <a:xfrm>
            <a:off x="2057400" y="1223963"/>
            <a:ext cx="2133600" cy="1676400"/>
            <a:chOff x="384" y="1056"/>
            <a:chExt cx="1344" cy="1056"/>
          </a:xfrm>
        </p:grpSpPr>
        <p:grpSp>
          <p:nvGrpSpPr>
            <p:cNvPr id="117769" name="组合 73738"/>
            <p:cNvGrpSpPr/>
            <p:nvPr/>
          </p:nvGrpSpPr>
          <p:grpSpPr>
            <a:xfrm>
              <a:off x="384" y="1056"/>
              <a:ext cx="1344" cy="1056"/>
              <a:chOff x="2208" y="930"/>
              <a:chExt cx="984" cy="1056"/>
            </a:xfrm>
          </p:grpSpPr>
          <p:grpSp>
            <p:nvGrpSpPr>
              <p:cNvPr id="117770" name="组合 73739"/>
              <p:cNvGrpSpPr/>
              <p:nvPr/>
            </p:nvGrpSpPr>
            <p:grpSpPr>
              <a:xfrm>
                <a:off x="2208" y="930"/>
                <a:ext cx="984" cy="1056"/>
                <a:chOff x="4074" y="1392"/>
                <a:chExt cx="1158" cy="2085"/>
              </a:xfrm>
            </p:grpSpPr>
            <p:sp>
              <p:nvSpPr>
                <p:cNvPr id="117771" name="圆角矩形 73740"/>
                <p:cNvSpPr/>
                <p:nvPr/>
              </p:nvSpPr>
              <p:spPr>
                <a:xfrm>
                  <a:off x="4074" y="1392"/>
                  <a:ext cx="1158" cy="2085"/>
                </a:xfrm>
                <a:prstGeom prst="roundRect">
                  <a:avLst>
                    <a:gd name="adj" fmla="val 16667"/>
                  </a:avLst>
                </a:prstGeom>
                <a:solidFill>
                  <a:schemeClr val="accent2"/>
                </a:solidFill>
                <a:ln w="38100" cap="flat" cmpd="sng">
                  <a:solidFill>
                    <a:srgbClr val="FFFFFF"/>
                  </a:solidFill>
                  <a:prstDash val="solid"/>
                  <a:round/>
                  <a:headEnd type="none" w="med" len="med"/>
                  <a:tailEnd type="none" w="med" len="med"/>
                </a:ln>
                <a:effectLst>
                  <a:outerShdw dist="107763" dir="2699999" algn="ctr" rotWithShape="0">
                    <a:srgbClr val="808080">
                      <a:alpha val="50000"/>
                    </a:srgbClr>
                  </a:outerShdw>
                </a:effectLst>
              </p:spPr>
              <p:txBody>
                <a:bodyPr wrap="none" anchor="ctr"/>
                <a:p>
                  <a:endParaRPr lang="zh-CN" altLang="zh-CN" dirty="0">
                    <a:latin typeface="Arial" panose="020B0604020202020204" pitchFamily="34" charset="0"/>
                    <a:ea typeface="宋体" panose="02010600030101010101" pitchFamily="2" charset="-122"/>
                  </a:endParaRPr>
                </a:p>
              </p:txBody>
            </p:sp>
            <p:sp>
              <p:nvSpPr>
                <p:cNvPr id="117772" name="圆角矩形 73741"/>
                <p:cNvSpPr/>
                <p:nvPr/>
              </p:nvSpPr>
              <p:spPr>
                <a:xfrm>
                  <a:off x="4122" y="1422"/>
                  <a:ext cx="1063" cy="288"/>
                </a:xfrm>
                <a:prstGeom prst="roundRect">
                  <a:avLst>
                    <a:gd name="adj" fmla="val 50000"/>
                  </a:avLst>
                </a:prstGeom>
                <a:gradFill rotWithShape="1">
                  <a:gsLst>
                    <a:gs pos="0">
                      <a:srgbClr val="FFFFFF"/>
                    </a:gs>
                    <a:gs pos="100000">
                      <a:schemeClr val="accent2"/>
                    </a:gs>
                  </a:gsLst>
                  <a:lin ang="5400000" scaled="1"/>
                  <a:tileRect/>
                </a:gradFill>
                <a:ln w="9525">
                  <a:noFill/>
                </a:ln>
              </p:spPr>
              <p:txBody>
                <a:bodyPr anchor="t"/>
                <a:p>
                  <a:pPr eaLnBrk="0" hangingPunct="0"/>
                  <a:endParaRPr lang="zh-CN" altLang="en-US">
                    <a:latin typeface="等线"/>
                    <a:ea typeface="等线"/>
                  </a:endParaRPr>
                </a:p>
              </p:txBody>
            </p:sp>
          </p:grpSp>
          <p:sp>
            <p:nvSpPr>
              <p:cNvPr id="117773" name="文本框 73742"/>
              <p:cNvSpPr txBox="1"/>
              <p:nvPr/>
            </p:nvSpPr>
            <p:spPr>
              <a:xfrm>
                <a:off x="2256" y="978"/>
                <a:ext cx="864" cy="523"/>
              </a:xfrm>
              <a:prstGeom prst="rect">
                <a:avLst/>
              </a:prstGeom>
              <a:noFill/>
              <a:ln w="57150">
                <a:noFill/>
              </a:ln>
            </p:spPr>
            <p:txBody>
              <a:bodyPr anchor="t">
                <a:spAutoFit/>
              </a:bodyPr>
              <a:p>
                <a:pPr eaLnBrk="0" hangingPunct="0">
                  <a:spcBef>
                    <a:spcPct val="50000"/>
                  </a:spcBef>
                </a:pPr>
                <a:endParaRPr lang="zh-CN" altLang="zh-CN" sz="4800" dirty="0">
                  <a:latin typeface="Times New Roman" panose="02020603050405020304" pitchFamily="18" charset="0"/>
                  <a:ea typeface="楷体_GB2312" pitchFamily="49" charset="-122"/>
                </a:endParaRPr>
              </a:p>
            </p:txBody>
          </p:sp>
        </p:grpSp>
        <p:sp>
          <p:nvSpPr>
            <p:cNvPr id="73744" name="矩形 73743"/>
            <p:cNvSpPr/>
            <p:nvPr/>
          </p:nvSpPr>
          <p:spPr>
            <a:xfrm>
              <a:off x="528" y="1248"/>
              <a:ext cx="1152" cy="67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rgbClr val="FFFF00"/>
                  </a:solidFill>
                  <a:effectLst>
                    <a:outerShdw blurRad="38100" dist="38100" dir="2700000">
                      <a:srgbClr val="C0C0C0"/>
                    </a:outerShdw>
                  </a:effectLst>
                  <a:latin typeface="Arial" panose="020B0604020202020204" pitchFamily="34" charset="0"/>
                  <a:ea typeface="楷体_GB2312" pitchFamily="49" charset="-122"/>
                  <a:cs typeface="+mn-cs"/>
                </a:rPr>
                <a:t>量变的 两种情形</a:t>
              </a:r>
              <a:endParaRPr kumimoji="0" lang="zh-CN" altLang="en-US" sz="3200" b="0" i="0" u="none" strike="noStrike" kern="1200" cap="none" spc="0" normalizeH="0" baseline="0" noProof="1" dirty="0">
                <a:solidFill>
                  <a:srgbClr val="FFFF00"/>
                </a:solidFill>
                <a:effectLst>
                  <a:outerShdw blurRad="38100" dist="38100" dir="2700000">
                    <a:srgbClr val="C0C0C0"/>
                  </a:outerShdw>
                </a:effectLst>
                <a:latin typeface="Arial" panose="020B0604020202020204" pitchFamily="34" charset="0"/>
                <a:ea typeface="楷体_GB2312" pitchFamily="49" charset="-122"/>
                <a:cs typeface="+mn-cs"/>
              </a:endParaRPr>
            </a:p>
          </p:txBody>
        </p:sp>
      </p:grpSp>
      <p:sp>
        <p:nvSpPr>
          <p:cNvPr id="73745" name="直接连接符 73744"/>
          <p:cNvSpPr/>
          <p:nvPr/>
        </p:nvSpPr>
        <p:spPr>
          <a:xfrm>
            <a:off x="4648200" y="1223963"/>
            <a:ext cx="0" cy="1524000"/>
          </a:xfrm>
          <a:prstGeom prst="line">
            <a:avLst/>
          </a:prstGeom>
          <a:ln w="57150" cap="flat" cmpd="sng">
            <a:solidFill>
              <a:srgbClr val="003399"/>
            </a:solidFill>
            <a:prstDash val="solid"/>
            <a:round/>
            <a:headEnd type="none" w="med" len="med"/>
            <a:tailEnd type="none" w="med" len="med"/>
          </a:ln>
        </p:spPr>
      </p:sp>
      <p:sp>
        <p:nvSpPr>
          <p:cNvPr id="73746" name="直接连接符 73745"/>
          <p:cNvSpPr/>
          <p:nvPr/>
        </p:nvSpPr>
        <p:spPr>
          <a:xfrm>
            <a:off x="4648200" y="1223963"/>
            <a:ext cx="381000" cy="0"/>
          </a:xfrm>
          <a:prstGeom prst="line">
            <a:avLst/>
          </a:prstGeom>
          <a:ln w="57150" cap="flat" cmpd="sng">
            <a:solidFill>
              <a:srgbClr val="003399"/>
            </a:solidFill>
            <a:prstDash val="solid"/>
            <a:round/>
            <a:headEnd type="none" w="med" len="med"/>
            <a:tailEnd type="none" w="med" len="med"/>
          </a:ln>
        </p:spPr>
      </p:sp>
      <p:sp>
        <p:nvSpPr>
          <p:cNvPr id="73747" name="直接连接符 73746"/>
          <p:cNvSpPr/>
          <p:nvPr/>
        </p:nvSpPr>
        <p:spPr>
          <a:xfrm>
            <a:off x="4267200" y="2062163"/>
            <a:ext cx="381000" cy="0"/>
          </a:xfrm>
          <a:prstGeom prst="line">
            <a:avLst/>
          </a:prstGeom>
          <a:ln w="57150" cap="flat" cmpd="sng">
            <a:solidFill>
              <a:srgbClr val="003399"/>
            </a:solidFill>
            <a:prstDash val="solid"/>
            <a:round/>
            <a:headEnd type="none" w="med" len="med"/>
            <a:tailEnd type="none" w="med" len="med"/>
          </a:ln>
        </p:spPr>
      </p:sp>
      <p:sp>
        <p:nvSpPr>
          <p:cNvPr id="73748" name="直接连接符 73747"/>
          <p:cNvSpPr/>
          <p:nvPr/>
        </p:nvSpPr>
        <p:spPr>
          <a:xfrm>
            <a:off x="4648200" y="2747963"/>
            <a:ext cx="381000" cy="0"/>
          </a:xfrm>
          <a:prstGeom prst="line">
            <a:avLst/>
          </a:prstGeom>
          <a:ln w="57150" cap="flat" cmpd="sng">
            <a:solidFill>
              <a:srgbClr val="003399"/>
            </a:solidFill>
            <a:prstDash val="solid"/>
            <a:round/>
            <a:headEnd type="none" w="med" len="med"/>
            <a:tailEnd type="none" w="med" len="med"/>
          </a:ln>
        </p:spPr>
      </p:sp>
      <p:grpSp>
        <p:nvGrpSpPr>
          <p:cNvPr id="73749" name="组合 73748"/>
          <p:cNvGrpSpPr/>
          <p:nvPr/>
        </p:nvGrpSpPr>
        <p:grpSpPr>
          <a:xfrm>
            <a:off x="5029200" y="2062163"/>
            <a:ext cx="4953000" cy="1295400"/>
            <a:chOff x="2208" y="1728"/>
            <a:chExt cx="3120" cy="816"/>
          </a:xfrm>
        </p:grpSpPr>
        <p:grpSp>
          <p:nvGrpSpPr>
            <p:cNvPr id="117780" name="组合 73749"/>
            <p:cNvGrpSpPr/>
            <p:nvPr/>
          </p:nvGrpSpPr>
          <p:grpSpPr>
            <a:xfrm>
              <a:off x="2256" y="1776"/>
              <a:ext cx="3024" cy="720"/>
              <a:chOff x="432" y="1938"/>
              <a:chExt cx="1200" cy="708"/>
            </a:xfrm>
          </p:grpSpPr>
          <p:grpSp>
            <p:nvGrpSpPr>
              <p:cNvPr id="117781" name="组合 73750"/>
              <p:cNvGrpSpPr/>
              <p:nvPr/>
            </p:nvGrpSpPr>
            <p:grpSpPr>
              <a:xfrm>
                <a:off x="432" y="1938"/>
                <a:ext cx="1200" cy="672"/>
                <a:chOff x="3379" y="2704"/>
                <a:chExt cx="1315" cy="818"/>
              </a:xfrm>
            </p:grpSpPr>
            <p:sp>
              <p:nvSpPr>
                <p:cNvPr id="73752" name="圆角矩形 73751"/>
                <p:cNvSpPr/>
                <p:nvPr/>
              </p:nvSpPr>
              <p:spPr>
                <a:xfrm>
                  <a:off x="3379" y="2704"/>
                  <a:ext cx="1315" cy="818"/>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a:noFill/>
                </a:ln>
              </p:spPr>
              <p:txBody>
                <a:bodyPr wrap="none" anchor="ctr"/>
                <a:p>
                  <a:pPr eaLnBrk="1" fontAlgn="base" hangingPunct="1"/>
                  <a:endParaRPr sz="3200" strike="noStrike" noProof="1" dirty="0">
                    <a:effectLst>
                      <a:outerShdw blurRad="38100" dist="38100" dir="2700000">
                        <a:srgbClr val="C0C0C0"/>
                      </a:outerShdw>
                    </a:effectLst>
                    <a:latin typeface="Arial" panose="020B0604020202020204" pitchFamily="34" charset="0"/>
                    <a:ea typeface="宋体" panose="02010600030101010101" pitchFamily="2" charset="-122"/>
                  </a:endParaRPr>
                </a:p>
              </p:txBody>
            </p:sp>
            <p:sp>
              <p:nvSpPr>
                <p:cNvPr id="117783" name="圆角矩形 73752"/>
                <p:cNvSpPr/>
                <p:nvPr/>
              </p:nvSpPr>
              <p:spPr>
                <a:xfrm>
                  <a:off x="3424" y="2704"/>
                  <a:ext cx="1233" cy="146"/>
                </a:xfrm>
                <a:prstGeom prst="roundRect">
                  <a:avLst>
                    <a:gd name="adj" fmla="val 50000"/>
                  </a:avLst>
                </a:prstGeom>
                <a:gradFill rotWithShape="1">
                  <a:gsLst>
                    <a:gs pos="0">
                      <a:srgbClr val="FFFFFF"/>
                    </a:gs>
                    <a:gs pos="100000">
                      <a:schemeClr val="hlink"/>
                    </a:gs>
                  </a:gsLst>
                  <a:lin ang="5400000" scaled="1"/>
                  <a:tileRect/>
                </a:gradFill>
                <a:ln w="9525">
                  <a:noFill/>
                </a:ln>
              </p:spPr>
              <p:txBody>
                <a:bodyPr anchor="t"/>
                <a:p>
                  <a:pPr eaLnBrk="0" hangingPunct="0"/>
                  <a:endParaRPr lang="zh-CN" altLang="en-US">
                    <a:latin typeface="等线"/>
                    <a:ea typeface="等线"/>
                  </a:endParaRPr>
                </a:p>
              </p:txBody>
            </p:sp>
          </p:grpSp>
          <p:sp>
            <p:nvSpPr>
              <p:cNvPr id="117784" name="矩形 73753"/>
              <p:cNvSpPr/>
              <p:nvPr/>
            </p:nvSpPr>
            <p:spPr>
              <a:xfrm>
                <a:off x="480" y="1986"/>
                <a:ext cx="1128" cy="660"/>
              </a:xfrm>
              <a:prstGeom prst="rect">
                <a:avLst/>
              </a:prstGeom>
              <a:noFill/>
              <a:ln w="9525">
                <a:noFill/>
              </a:ln>
            </p:spPr>
            <p:txBody>
              <a:bodyPr wrap="none" anchor="ctr"/>
              <a:p>
                <a:pPr eaLnBrk="0" hangingPunct="0"/>
                <a:endParaRPr lang="zh-CN" altLang="zh-CN" sz="3200" dirty="0">
                  <a:latin typeface="Times New Roman" panose="02020603050405020304" pitchFamily="18" charset="0"/>
                  <a:ea typeface="楷体_GB2312" pitchFamily="49" charset="-122"/>
                </a:endParaRPr>
              </a:p>
            </p:txBody>
          </p:sp>
        </p:grpSp>
        <p:sp>
          <p:nvSpPr>
            <p:cNvPr id="117785" name="矩形 73754"/>
            <p:cNvSpPr/>
            <p:nvPr/>
          </p:nvSpPr>
          <p:spPr>
            <a:xfrm>
              <a:off x="2208" y="1728"/>
              <a:ext cx="3120" cy="816"/>
            </a:xfrm>
            <a:prstGeom prst="rect">
              <a:avLst/>
            </a:prstGeom>
            <a:noFill/>
            <a:ln w="57150" cap="flat" cmpd="sng">
              <a:solidFill>
                <a:schemeClr val="bg1"/>
              </a:solidFill>
              <a:prstDash val="solid"/>
              <a:miter/>
              <a:headEnd type="none" w="med" len="med"/>
              <a:tailEnd type="none" w="med" len="med"/>
            </a:ln>
          </p:spPr>
          <p:txBody>
            <a:bodyPr wrap="none" anchor="ctr"/>
            <a:p>
              <a:r>
                <a:rPr lang="zh-CN" altLang="en-US" sz="2800" dirty="0">
                  <a:latin typeface="楷体_GB2312" pitchFamily="49" charset="-122"/>
                  <a:ea typeface="楷体_GB2312" pitchFamily="49" charset="-122"/>
                </a:rPr>
                <a:t>构成事物的成分在排列</a:t>
              </a:r>
              <a:endParaRPr lang="zh-CN" altLang="en-US" sz="2800" dirty="0">
                <a:latin typeface="楷体_GB2312" pitchFamily="49" charset="-122"/>
                <a:ea typeface="楷体_GB2312" pitchFamily="49" charset="-122"/>
              </a:endParaRPr>
            </a:p>
            <a:p>
              <a:r>
                <a:rPr lang="zh-CN" altLang="en-US" sz="2800" dirty="0">
                  <a:latin typeface="楷体_GB2312" pitchFamily="49" charset="-122"/>
                  <a:ea typeface="楷体_GB2312" pitchFamily="49" charset="-122"/>
                </a:rPr>
                <a:t>顺序和结构方式上的变化</a:t>
              </a:r>
              <a:endParaRPr lang="zh-CN" altLang="en-US" sz="2800">
                <a:latin typeface="楷体_GB2312" pitchFamily="49" charset="-122"/>
                <a:ea typeface="楷体_GB2312" pitchFamily="49" charset="-122"/>
              </a:endParaRPr>
            </a:p>
          </p:txBody>
        </p:sp>
      </p:grpSp>
      <p:pic>
        <p:nvPicPr>
          <p:cNvPr id="73756" name="图片 73755" descr="甲醇与乙醚"/>
          <p:cNvPicPr>
            <a:picLocks noChangeAspect="1"/>
          </p:cNvPicPr>
          <p:nvPr/>
        </p:nvPicPr>
        <p:blipFill>
          <a:blip r:embed="rId1"/>
          <a:srcRect l="48473" t="74371" r="2078" b="6929"/>
          <a:stretch>
            <a:fillRect/>
          </a:stretch>
        </p:blipFill>
        <p:spPr>
          <a:xfrm>
            <a:off x="3810000" y="3933825"/>
            <a:ext cx="1981200" cy="1323975"/>
          </a:xfrm>
          <a:prstGeom prst="rect">
            <a:avLst/>
          </a:prstGeom>
          <a:noFill/>
          <a:ln w="9525">
            <a:noFill/>
          </a:ln>
        </p:spPr>
      </p:pic>
      <p:sp>
        <p:nvSpPr>
          <p:cNvPr id="73757" name="文本框 73756"/>
          <p:cNvSpPr txBox="1"/>
          <p:nvPr/>
        </p:nvSpPr>
        <p:spPr>
          <a:xfrm>
            <a:off x="2209800" y="4162425"/>
            <a:ext cx="1447800" cy="830263"/>
          </a:xfrm>
          <a:prstGeom prst="rect">
            <a:avLst/>
          </a:prstGeom>
          <a:noFill/>
          <a:ln w="9525">
            <a:noFill/>
          </a:ln>
        </p:spPr>
        <p:txBody>
          <a:bodyPr>
            <a:spAutoFit/>
          </a:bodyPr>
          <a:p>
            <a:pPr marR="0" defTabSz="914400">
              <a:spcBef>
                <a:spcPct val="50000"/>
              </a:spcBef>
              <a:buClrTx/>
              <a:buSzTx/>
              <a:buFontTx/>
            </a:pPr>
            <a:r>
              <a:rPr kumimoji="0" lang="zh-CN" altLang="en-US" sz="24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rPr>
              <a:t>甲醚分子结构式</a:t>
            </a:r>
            <a:endParaRPr kumimoji="0" lang="zh-CN" altLang="en-US" sz="2400" kern="1200" cap="none" spc="0" normalizeH="0" baseline="0" noProof="1">
              <a:effectLst>
                <a:outerShdw blurRad="38100" dist="38100" dir="2700000">
                  <a:srgbClr val="C0C0C0"/>
                </a:outerShdw>
              </a:effectLst>
              <a:latin typeface="Times New Roman" panose="02020603050405020304" pitchFamily="18" charset="0"/>
              <a:ea typeface="楷体_GB2312" pitchFamily="49" charset="-122"/>
              <a:cs typeface="+mn-cs"/>
            </a:endParaRPr>
          </a:p>
        </p:txBody>
      </p:sp>
      <p:pic>
        <p:nvPicPr>
          <p:cNvPr id="73758" name="图片 73757" descr="甲醇与乙醚"/>
          <p:cNvPicPr>
            <a:picLocks noChangeAspect="1"/>
          </p:cNvPicPr>
          <p:nvPr/>
        </p:nvPicPr>
        <p:blipFill>
          <a:blip r:embed="rId1"/>
          <a:srcRect l="1848" t="74371" r="50116" b="6929"/>
          <a:stretch>
            <a:fillRect/>
          </a:stretch>
        </p:blipFill>
        <p:spPr>
          <a:xfrm>
            <a:off x="6172200" y="3933825"/>
            <a:ext cx="1905000" cy="1311275"/>
          </a:xfrm>
          <a:prstGeom prst="rect">
            <a:avLst/>
          </a:prstGeom>
          <a:noFill/>
          <a:ln w="9525">
            <a:noFill/>
          </a:ln>
        </p:spPr>
      </p:pic>
      <p:sp>
        <p:nvSpPr>
          <p:cNvPr id="73759" name="文本框 73758"/>
          <p:cNvSpPr txBox="1"/>
          <p:nvPr/>
        </p:nvSpPr>
        <p:spPr>
          <a:xfrm>
            <a:off x="8382000" y="4086225"/>
            <a:ext cx="1524000" cy="830263"/>
          </a:xfrm>
          <a:prstGeom prst="rect">
            <a:avLst/>
          </a:prstGeom>
          <a:solidFill>
            <a:schemeClr val="bg1"/>
          </a:solidFill>
          <a:ln w="9525">
            <a:noFill/>
          </a:ln>
        </p:spPr>
        <p:txBody>
          <a:bodyPr>
            <a:spAutoFit/>
          </a:bodyPr>
          <a:p>
            <a:pPr marR="0" defTabSz="914400">
              <a:spcBef>
                <a:spcPct val="50000"/>
              </a:spcBef>
              <a:buClrTx/>
              <a:buSzTx/>
              <a:buFontTx/>
            </a:pPr>
            <a:r>
              <a:rPr kumimoji="0" lang="zh-CN" altLang="en-US" sz="2400" kern="1200" cap="none" spc="0" normalizeH="0" baseline="0" noProof="1" dirty="0">
                <a:effectLst>
                  <a:outerShdw blurRad="38100" dist="38100" dir="2700000">
                    <a:srgbClr val="C0C0C0"/>
                  </a:outerShdw>
                </a:effectLst>
                <a:latin typeface="Times New Roman" panose="02020603050405020304" pitchFamily="18" charset="0"/>
                <a:ea typeface="楷体_GB2312" pitchFamily="49" charset="-122"/>
                <a:cs typeface="+mn-cs"/>
              </a:rPr>
              <a:t>乙醇分子结构式</a:t>
            </a:r>
            <a:endParaRPr kumimoji="0" lang="zh-CN" altLang="en-US" sz="2400" kern="1200" cap="none" spc="0" normalizeH="0" baseline="0" noProof="1">
              <a:effectLst>
                <a:outerShdw blurRad="38100" dist="38100" dir="2700000">
                  <a:srgbClr val="C0C0C0"/>
                </a:outerShdw>
              </a:effectLst>
              <a:latin typeface="Times New Roman" panose="02020603050405020304" pitchFamily="18" charset="0"/>
              <a:ea typeface="楷体_GB2312" pitchFamily="49"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3738"/>
                                        </p:tgtEl>
                                        <p:attrNameLst>
                                          <p:attrName>style.visibility</p:attrName>
                                        </p:attrNameLst>
                                      </p:cBhvr>
                                      <p:to>
                                        <p:strVal val="visible"/>
                                      </p:to>
                                    </p:set>
                                    <p:animEffect transition="in" filter="blinds(horizontal)">
                                      <p:cBhvr>
                                        <p:cTn id="7" dur="500"/>
                                        <p:tgtEl>
                                          <p:spTgt spid="737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3747"/>
                                        </p:tgtEl>
                                        <p:attrNameLst>
                                          <p:attrName>style.visibility</p:attrName>
                                        </p:attrNameLst>
                                      </p:cBhvr>
                                      <p:to>
                                        <p:strVal val="visible"/>
                                      </p:to>
                                    </p:set>
                                    <p:animEffect transition="in" filter="wipe(left)">
                                      <p:cBhvr>
                                        <p:cTn id="11" dur="500"/>
                                        <p:tgtEl>
                                          <p:spTgt spid="73747"/>
                                        </p:tgtEl>
                                      </p:cBhvr>
                                    </p:animEffect>
                                  </p:childTnLst>
                                </p:cTn>
                              </p:par>
                            </p:childTnLst>
                          </p:cTn>
                        </p:par>
                        <p:par>
                          <p:cTn id="12" fill="hold">
                            <p:stCondLst>
                              <p:cond delay="1000"/>
                            </p:stCondLst>
                            <p:childTnLst>
                              <p:par>
                                <p:cTn id="13" presetID="16" presetClass="entr" presetSubtype="26" fill="hold" nodeType="afterEffect">
                                  <p:stCondLst>
                                    <p:cond delay="0"/>
                                  </p:stCondLst>
                                  <p:childTnLst>
                                    <p:set>
                                      <p:cBhvr>
                                        <p:cTn id="14" dur="1" fill="hold">
                                          <p:stCondLst>
                                            <p:cond delay="0"/>
                                          </p:stCondLst>
                                        </p:cTn>
                                        <p:tgtEl>
                                          <p:spTgt spid="73745"/>
                                        </p:tgtEl>
                                        <p:attrNameLst>
                                          <p:attrName>style.visibility</p:attrName>
                                        </p:attrNameLst>
                                      </p:cBhvr>
                                      <p:to>
                                        <p:strVal val="visible"/>
                                      </p:to>
                                    </p:set>
                                    <p:animEffect transition="in" filter="barn(inHorizontal)">
                                      <p:cBhvr>
                                        <p:cTn id="15" dur="500"/>
                                        <p:tgtEl>
                                          <p:spTgt spid="7374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3746"/>
                                        </p:tgtEl>
                                        <p:attrNameLst>
                                          <p:attrName>style.visibility</p:attrName>
                                        </p:attrNameLst>
                                      </p:cBhvr>
                                      <p:to>
                                        <p:strVal val="visible"/>
                                      </p:to>
                                    </p:set>
                                    <p:animEffect transition="in" filter="wipe(left)">
                                      <p:cBhvr>
                                        <p:cTn id="19" dur="500"/>
                                        <p:tgtEl>
                                          <p:spTgt spid="73746"/>
                                        </p:tgtEl>
                                      </p:cBhvr>
                                    </p:animEffect>
                                  </p:childTnLst>
                                </p:cTn>
                              </p:par>
                            </p:childTnLst>
                          </p:cTn>
                        </p:par>
                        <p:par>
                          <p:cTn id="20" fill="hold">
                            <p:stCondLst>
                              <p:cond delay="2000"/>
                            </p:stCondLst>
                            <p:childTnLst>
                              <p:par>
                                <p:cTn id="21" presetID="23" presetClass="entr" presetSubtype="16" fill="hold" nodeType="afterEffect">
                                  <p:stCondLst>
                                    <p:cond delay="0"/>
                                  </p:stCondLst>
                                  <p:childTnLst>
                                    <p:set>
                                      <p:cBhvr>
                                        <p:cTn id="22" dur="1" fill="hold">
                                          <p:stCondLst>
                                            <p:cond delay="0"/>
                                          </p:stCondLst>
                                        </p:cTn>
                                        <p:tgtEl>
                                          <p:spTgt spid="73731"/>
                                        </p:tgtEl>
                                        <p:attrNameLst>
                                          <p:attrName>style.visibility</p:attrName>
                                        </p:attrNameLst>
                                      </p:cBhvr>
                                      <p:to>
                                        <p:strVal val="visible"/>
                                      </p:to>
                                    </p:set>
                                    <p:anim calcmode="lin" valueType="num">
                                      <p:cBhvr>
                                        <p:cTn id="23" dur="500" fill="hold"/>
                                        <p:tgtEl>
                                          <p:spTgt spid="73731"/>
                                        </p:tgtEl>
                                        <p:attrNameLst>
                                          <p:attrName>ppt_w</p:attrName>
                                        </p:attrNameLst>
                                      </p:cBhvr>
                                      <p:tavLst>
                                        <p:tav tm="0">
                                          <p:val>
                                            <p:fltVal val="0.000000"/>
                                          </p:val>
                                        </p:tav>
                                        <p:tav tm="100000">
                                          <p:val>
                                            <p:strVal val="#ppt_w"/>
                                          </p:val>
                                        </p:tav>
                                      </p:tavLst>
                                    </p:anim>
                                    <p:anim calcmode="lin" valueType="num">
                                      <p:cBhvr>
                                        <p:cTn id="24" dur="500" fill="hold"/>
                                        <p:tgtEl>
                                          <p:spTgt spid="73731"/>
                                        </p:tgtEl>
                                        <p:attrNameLst>
                                          <p:attrName>ppt_h</p:attrName>
                                        </p:attrNameLst>
                                      </p:cBhvr>
                                      <p:tavLst>
                                        <p:tav tm="0">
                                          <p:val>
                                            <p:fltVal val="0.000000"/>
                                          </p:val>
                                        </p:tav>
                                        <p:tav tm="100000">
                                          <p:val>
                                            <p:strVal val="#ppt_h"/>
                                          </p:val>
                                        </p:tav>
                                      </p:tavLst>
                                    </p:anim>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73748"/>
                                        </p:tgtEl>
                                        <p:attrNameLst>
                                          <p:attrName>style.visibility</p:attrName>
                                        </p:attrNameLst>
                                      </p:cBhvr>
                                      <p:to>
                                        <p:strVal val="visible"/>
                                      </p:to>
                                    </p:set>
                                    <p:animEffect transition="in" filter="wipe(left)">
                                      <p:cBhvr>
                                        <p:cTn id="28" dur="500"/>
                                        <p:tgtEl>
                                          <p:spTgt spid="73748"/>
                                        </p:tgtEl>
                                      </p:cBhvr>
                                    </p:animEffect>
                                  </p:childTnLst>
                                </p:cTn>
                              </p:par>
                            </p:childTnLst>
                          </p:cTn>
                        </p:par>
                        <p:par>
                          <p:cTn id="29" fill="hold">
                            <p:stCondLst>
                              <p:cond delay="3000"/>
                            </p:stCondLst>
                            <p:childTnLst>
                              <p:par>
                                <p:cTn id="30" presetID="23" presetClass="entr" presetSubtype="16" fill="hold" nodeType="afterEffect">
                                  <p:stCondLst>
                                    <p:cond delay="0"/>
                                  </p:stCondLst>
                                  <p:childTnLst>
                                    <p:set>
                                      <p:cBhvr>
                                        <p:cTn id="31" dur="1" fill="hold">
                                          <p:stCondLst>
                                            <p:cond delay="0"/>
                                          </p:stCondLst>
                                        </p:cTn>
                                        <p:tgtEl>
                                          <p:spTgt spid="73749"/>
                                        </p:tgtEl>
                                        <p:attrNameLst>
                                          <p:attrName>style.visibility</p:attrName>
                                        </p:attrNameLst>
                                      </p:cBhvr>
                                      <p:to>
                                        <p:strVal val="visible"/>
                                      </p:to>
                                    </p:set>
                                    <p:anim calcmode="lin" valueType="num">
                                      <p:cBhvr>
                                        <p:cTn id="32" dur="500" fill="hold"/>
                                        <p:tgtEl>
                                          <p:spTgt spid="73749"/>
                                        </p:tgtEl>
                                        <p:attrNameLst>
                                          <p:attrName>ppt_w</p:attrName>
                                        </p:attrNameLst>
                                      </p:cBhvr>
                                      <p:tavLst>
                                        <p:tav tm="0">
                                          <p:val>
                                            <p:fltVal val="0.000000"/>
                                          </p:val>
                                        </p:tav>
                                        <p:tav tm="100000">
                                          <p:val>
                                            <p:strVal val="#ppt_w"/>
                                          </p:val>
                                        </p:tav>
                                      </p:tavLst>
                                    </p:anim>
                                    <p:anim calcmode="lin" valueType="num">
                                      <p:cBhvr>
                                        <p:cTn id="33" dur="500" fill="hold"/>
                                        <p:tgtEl>
                                          <p:spTgt spid="73749"/>
                                        </p:tgtEl>
                                        <p:attrNameLst>
                                          <p:attrName>ppt_h</p:attrName>
                                        </p:attrNameLst>
                                      </p:cBhvr>
                                      <p:tavLst>
                                        <p:tav tm="0">
                                          <p:val>
                                            <p:fltVal val="0.000000"/>
                                          </p:val>
                                        </p:tav>
                                        <p:tav tm="100000">
                                          <p:val>
                                            <p:strVal val="#ppt_h"/>
                                          </p:val>
                                        </p:tav>
                                      </p:tavLst>
                                    </p:anim>
                                  </p:childTnLst>
                                </p:cTn>
                              </p:par>
                            </p:childTnLst>
                          </p:cTn>
                        </p:par>
                        <p:par>
                          <p:cTn id="34" fill="hold">
                            <p:stCondLst>
                              <p:cond delay="3500"/>
                            </p:stCondLst>
                            <p:childTnLst>
                              <p:par>
                                <p:cTn id="35" presetID="12" presetClass="entr" presetSubtype="2" fill="hold" nodeType="afterEffect">
                                  <p:stCondLst>
                                    <p:cond delay="0"/>
                                  </p:stCondLst>
                                  <p:childTnLst>
                                    <p:set>
                                      <p:cBhvr>
                                        <p:cTn id="36" dur="1" fill="hold">
                                          <p:stCondLst>
                                            <p:cond delay="0"/>
                                          </p:stCondLst>
                                        </p:cTn>
                                        <p:tgtEl>
                                          <p:spTgt spid="73756"/>
                                        </p:tgtEl>
                                        <p:attrNameLst>
                                          <p:attrName>style.visibility</p:attrName>
                                        </p:attrNameLst>
                                      </p:cBhvr>
                                      <p:to>
                                        <p:strVal val="visible"/>
                                      </p:to>
                                    </p:set>
                                    <p:animEffect transition="in" filter="slide(fromRight)">
                                      <p:cBhvr>
                                        <p:cTn id="37" dur="500"/>
                                        <p:tgtEl>
                                          <p:spTgt spid="73756"/>
                                        </p:tgtEl>
                                      </p:cBhvr>
                                    </p:animEffect>
                                  </p:childTnLst>
                                </p:cTn>
                              </p:par>
                            </p:childTnLst>
                          </p:cTn>
                        </p:par>
                        <p:par>
                          <p:cTn id="38" fill="hold">
                            <p:stCondLst>
                              <p:cond delay="4000"/>
                            </p:stCondLst>
                            <p:childTnLst>
                              <p:par>
                                <p:cTn id="39" presetID="17" presetClass="entr" presetSubtype="10" fill="hold" grpId="0" nodeType="afterEffect">
                                  <p:stCondLst>
                                    <p:cond delay="0"/>
                                  </p:stCondLst>
                                  <p:childTnLst>
                                    <p:set>
                                      <p:cBhvr>
                                        <p:cTn id="40" dur="1" fill="hold">
                                          <p:stCondLst>
                                            <p:cond delay="0"/>
                                          </p:stCondLst>
                                        </p:cTn>
                                        <p:tgtEl>
                                          <p:spTgt spid="73757"/>
                                        </p:tgtEl>
                                        <p:attrNameLst>
                                          <p:attrName>style.visibility</p:attrName>
                                        </p:attrNameLst>
                                      </p:cBhvr>
                                      <p:to>
                                        <p:strVal val="visible"/>
                                      </p:to>
                                    </p:set>
                                    <p:anim calcmode="lin" valueType="num">
                                      <p:cBhvr>
                                        <p:cTn id="41" dur="500" fill="hold"/>
                                        <p:tgtEl>
                                          <p:spTgt spid="73757"/>
                                        </p:tgtEl>
                                        <p:attrNameLst>
                                          <p:attrName>ppt_w</p:attrName>
                                        </p:attrNameLst>
                                      </p:cBhvr>
                                      <p:tavLst>
                                        <p:tav tm="0">
                                          <p:val>
                                            <p:fltVal val="0.000000"/>
                                          </p:val>
                                        </p:tav>
                                        <p:tav tm="100000">
                                          <p:val>
                                            <p:strVal val="#ppt_w"/>
                                          </p:val>
                                        </p:tav>
                                      </p:tavLst>
                                    </p:anim>
                                    <p:anim calcmode="lin" valueType="num">
                                      <p:cBhvr>
                                        <p:cTn id="42" dur="500" fill="hold"/>
                                        <p:tgtEl>
                                          <p:spTgt spid="73757"/>
                                        </p:tgtEl>
                                        <p:attrNameLst>
                                          <p:attrName>ppt_h</p:attrName>
                                        </p:attrNameLst>
                                      </p:cBhvr>
                                      <p:tavLst>
                                        <p:tav tm="0">
                                          <p:val>
                                            <p:strVal val="#ppt_h"/>
                                          </p:val>
                                        </p:tav>
                                        <p:tav tm="100000">
                                          <p:val>
                                            <p:strVal val="#ppt_h"/>
                                          </p:val>
                                        </p:tav>
                                      </p:tavLst>
                                    </p:anim>
                                  </p:childTnLst>
                                </p:cTn>
                              </p:par>
                            </p:childTnLst>
                          </p:cTn>
                        </p:par>
                        <p:par>
                          <p:cTn id="43" fill="hold">
                            <p:stCondLst>
                              <p:cond delay="4500"/>
                            </p:stCondLst>
                            <p:childTnLst>
                              <p:par>
                                <p:cTn id="44" presetID="12" presetClass="entr" presetSubtype="8" fill="hold" nodeType="afterEffect">
                                  <p:stCondLst>
                                    <p:cond delay="0"/>
                                  </p:stCondLst>
                                  <p:childTnLst>
                                    <p:set>
                                      <p:cBhvr>
                                        <p:cTn id="45" dur="1" fill="hold">
                                          <p:stCondLst>
                                            <p:cond delay="0"/>
                                          </p:stCondLst>
                                        </p:cTn>
                                        <p:tgtEl>
                                          <p:spTgt spid="73758"/>
                                        </p:tgtEl>
                                        <p:attrNameLst>
                                          <p:attrName>style.visibility</p:attrName>
                                        </p:attrNameLst>
                                      </p:cBhvr>
                                      <p:to>
                                        <p:strVal val="visible"/>
                                      </p:to>
                                    </p:set>
                                    <p:animEffect transition="in" filter="slide(fromLeft)">
                                      <p:cBhvr>
                                        <p:cTn id="46" dur="500"/>
                                        <p:tgtEl>
                                          <p:spTgt spid="73758"/>
                                        </p:tgtEl>
                                      </p:cBhvr>
                                    </p:animEffect>
                                  </p:childTnLst>
                                </p:cTn>
                              </p:par>
                            </p:childTnLst>
                          </p:cTn>
                        </p:par>
                        <p:par>
                          <p:cTn id="47" fill="hold">
                            <p:stCondLst>
                              <p:cond delay="5000"/>
                            </p:stCondLst>
                            <p:childTnLst>
                              <p:par>
                                <p:cTn id="48" presetID="17" presetClass="entr" presetSubtype="10" fill="hold" grpId="0" nodeType="afterEffect">
                                  <p:stCondLst>
                                    <p:cond delay="0"/>
                                  </p:stCondLst>
                                  <p:childTnLst>
                                    <p:set>
                                      <p:cBhvr>
                                        <p:cTn id="49" dur="1" fill="hold">
                                          <p:stCondLst>
                                            <p:cond delay="0"/>
                                          </p:stCondLst>
                                        </p:cTn>
                                        <p:tgtEl>
                                          <p:spTgt spid="73759"/>
                                        </p:tgtEl>
                                        <p:attrNameLst>
                                          <p:attrName>style.visibility</p:attrName>
                                        </p:attrNameLst>
                                      </p:cBhvr>
                                      <p:to>
                                        <p:strVal val="visible"/>
                                      </p:to>
                                    </p:set>
                                    <p:anim calcmode="lin" valueType="num">
                                      <p:cBhvr>
                                        <p:cTn id="50" dur="500" fill="hold"/>
                                        <p:tgtEl>
                                          <p:spTgt spid="73759"/>
                                        </p:tgtEl>
                                        <p:attrNameLst>
                                          <p:attrName>ppt_w</p:attrName>
                                        </p:attrNameLst>
                                      </p:cBhvr>
                                      <p:tavLst>
                                        <p:tav tm="0">
                                          <p:val>
                                            <p:fltVal val="0.000000"/>
                                          </p:val>
                                        </p:tav>
                                        <p:tav tm="100000">
                                          <p:val>
                                            <p:strVal val="#ppt_w"/>
                                          </p:val>
                                        </p:tav>
                                      </p:tavLst>
                                    </p:anim>
                                    <p:anim calcmode="lin" valueType="num">
                                      <p:cBhvr>
                                        <p:cTn id="51" dur="500" fill="hold"/>
                                        <p:tgtEl>
                                          <p:spTgt spid="737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57" grpId="0"/>
      <p:bldP spid="73759"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4754" name="组合 74753"/>
          <p:cNvGrpSpPr/>
          <p:nvPr/>
        </p:nvGrpSpPr>
        <p:grpSpPr>
          <a:xfrm>
            <a:off x="2209800" y="2133600"/>
            <a:ext cx="8001000" cy="4200525"/>
            <a:chOff x="432" y="1626"/>
            <a:chExt cx="5040" cy="2646"/>
          </a:xfrm>
        </p:grpSpPr>
        <p:sp>
          <p:nvSpPr>
            <p:cNvPr id="118786" name="直接连接符 74754"/>
            <p:cNvSpPr/>
            <p:nvPr/>
          </p:nvSpPr>
          <p:spPr>
            <a:xfrm flipV="1">
              <a:off x="3408" y="2100"/>
              <a:ext cx="0" cy="240"/>
            </a:xfrm>
            <a:prstGeom prst="line">
              <a:avLst/>
            </a:prstGeom>
            <a:ln w="57150" cap="flat" cmpd="sng">
              <a:solidFill>
                <a:schemeClr val="tx1"/>
              </a:solidFill>
              <a:prstDash val="solid"/>
              <a:round/>
              <a:headEnd type="none" w="med" len="med"/>
              <a:tailEnd type="none" w="med" len="med"/>
            </a:ln>
          </p:spPr>
        </p:sp>
        <p:sp>
          <p:nvSpPr>
            <p:cNvPr id="118787" name="直接连接符 74755"/>
            <p:cNvSpPr/>
            <p:nvPr/>
          </p:nvSpPr>
          <p:spPr>
            <a:xfrm>
              <a:off x="4584" y="2640"/>
              <a:ext cx="0" cy="384"/>
            </a:xfrm>
            <a:prstGeom prst="line">
              <a:avLst/>
            </a:prstGeom>
            <a:ln w="57150" cap="flat" cmpd="sng">
              <a:solidFill>
                <a:schemeClr val="tx1"/>
              </a:solidFill>
              <a:prstDash val="solid"/>
              <a:round/>
              <a:headEnd type="none" w="med" len="med"/>
              <a:tailEnd type="triangle" w="med" len="med"/>
            </a:ln>
          </p:spPr>
        </p:sp>
        <p:pic>
          <p:nvPicPr>
            <p:cNvPr id="118788" name="图片 74756" descr="人造卫星（彩色）"/>
            <p:cNvPicPr>
              <a:picLocks noChangeAspect="1"/>
            </p:cNvPicPr>
            <p:nvPr/>
          </p:nvPicPr>
          <p:blipFill>
            <a:blip r:embed="rId1"/>
            <a:srcRect l="18091" t="11237" r="15578" b="7864"/>
            <a:stretch>
              <a:fillRect/>
            </a:stretch>
          </p:blipFill>
          <p:spPr>
            <a:xfrm>
              <a:off x="432" y="1632"/>
              <a:ext cx="1296" cy="1296"/>
            </a:xfrm>
            <a:prstGeom prst="rect">
              <a:avLst/>
            </a:prstGeom>
            <a:noFill/>
            <a:ln w="9525" cap="flat" cmpd="sng">
              <a:solidFill>
                <a:schemeClr val="tx1"/>
              </a:solidFill>
              <a:prstDash val="solid"/>
              <a:miter/>
              <a:headEnd type="none" w="med" len="med"/>
              <a:tailEnd type="none" w="med" len="med"/>
            </a:ln>
          </p:spPr>
        </p:pic>
        <p:pic>
          <p:nvPicPr>
            <p:cNvPr id="118789" name="图片 74757" descr="小行星"/>
            <p:cNvPicPr>
              <a:picLocks noChangeAspect="1"/>
            </p:cNvPicPr>
            <p:nvPr/>
          </p:nvPicPr>
          <p:blipFill>
            <a:blip r:embed="rId2"/>
            <a:srcRect l="26392" t="19139" r="17526" b="24086"/>
            <a:stretch>
              <a:fillRect/>
            </a:stretch>
          </p:blipFill>
          <p:spPr>
            <a:xfrm>
              <a:off x="432" y="2928"/>
              <a:ext cx="1296" cy="1344"/>
            </a:xfrm>
            <a:prstGeom prst="rect">
              <a:avLst/>
            </a:prstGeom>
            <a:noFill/>
            <a:ln w="9525">
              <a:noFill/>
            </a:ln>
          </p:spPr>
        </p:pic>
        <p:pic>
          <p:nvPicPr>
            <p:cNvPr id="118790" name="图片 74758" descr="猎犬座旋涡星系"/>
            <p:cNvPicPr>
              <a:picLocks noChangeAspect="1"/>
            </p:cNvPicPr>
            <p:nvPr/>
          </p:nvPicPr>
          <p:blipFill>
            <a:blip r:embed="rId3"/>
            <a:srcRect l="7439" t="18774" r="33058" b="22816"/>
            <a:stretch>
              <a:fillRect/>
            </a:stretch>
          </p:blipFill>
          <p:spPr>
            <a:xfrm>
              <a:off x="3984" y="2870"/>
              <a:ext cx="1392" cy="1354"/>
            </a:xfrm>
            <a:prstGeom prst="rect">
              <a:avLst/>
            </a:prstGeom>
            <a:noFill/>
            <a:ln w="9525" cap="flat" cmpd="sng">
              <a:solidFill>
                <a:schemeClr val="tx1"/>
              </a:solidFill>
              <a:prstDash val="solid"/>
              <a:miter/>
              <a:headEnd type="none" w="med" len="med"/>
              <a:tailEnd type="none" w="med" len="med"/>
            </a:ln>
          </p:spPr>
        </p:pic>
        <p:sp>
          <p:nvSpPr>
            <p:cNvPr id="118791" name="文本框 74759"/>
            <p:cNvSpPr txBox="1"/>
            <p:nvPr/>
          </p:nvSpPr>
          <p:spPr>
            <a:xfrm>
              <a:off x="2112" y="1626"/>
              <a:ext cx="1680" cy="290"/>
            </a:xfrm>
            <a:prstGeom prst="rect">
              <a:avLst/>
            </a:prstGeom>
            <a:solidFill>
              <a:schemeClr val="accent2"/>
            </a:solidFill>
            <a:ln w="38100" cap="flat" cmpd="sng">
              <a:solidFill>
                <a:schemeClr val="bg1"/>
              </a:solidFill>
              <a:prstDash val="solid"/>
              <a:miter/>
              <a:headEnd type="none" w="med" len="med"/>
              <a:tailEnd type="none" w="med" len="med"/>
            </a:ln>
          </p:spPr>
          <p:txBody>
            <a:bodyPr anchor="t">
              <a:spAutoFit/>
            </a:bodyPr>
            <a:p>
              <a:pPr>
                <a:spcBef>
                  <a:spcPct val="50000"/>
                </a:spcBef>
              </a:pPr>
              <a:r>
                <a:rPr lang="en-US" altLang="zh-CN" sz="2400" dirty="0">
                  <a:latin typeface="楷体_GB2312" pitchFamily="49" charset="-122"/>
                  <a:ea typeface="楷体_GB2312" pitchFamily="49" charset="-122"/>
                </a:rPr>
                <a:t>V ≥7.9</a:t>
              </a:r>
              <a:r>
                <a:rPr lang="zh-CN" altLang="en-US" sz="2400" dirty="0">
                  <a:latin typeface="楷体_GB2312" pitchFamily="49" charset="-122"/>
                  <a:ea typeface="楷体_GB2312" pitchFamily="49" charset="-122"/>
                </a:rPr>
                <a:t>公里／秒</a:t>
              </a:r>
              <a:endParaRPr lang="zh-CN" altLang="en-US" sz="2400">
                <a:latin typeface="楷体_GB2312" pitchFamily="49" charset="-122"/>
                <a:ea typeface="楷体_GB2312" pitchFamily="49" charset="-122"/>
              </a:endParaRPr>
            </a:p>
          </p:txBody>
        </p:sp>
        <p:sp>
          <p:nvSpPr>
            <p:cNvPr id="118792" name="文本框 74760"/>
            <p:cNvSpPr txBox="1"/>
            <p:nvPr/>
          </p:nvSpPr>
          <p:spPr>
            <a:xfrm>
              <a:off x="2016" y="3824"/>
              <a:ext cx="1824" cy="290"/>
            </a:xfrm>
            <a:prstGeom prst="rect">
              <a:avLst/>
            </a:prstGeom>
            <a:solidFill>
              <a:schemeClr val="accent2"/>
            </a:solidFill>
            <a:ln w="38100" cap="flat" cmpd="sng">
              <a:solidFill>
                <a:schemeClr val="bg1"/>
              </a:solidFill>
              <a:prstDash val="solid"/>
              <a:miter/>
              <a:headEnd type="none" w="med" len="med"/>
              <a:tailEnd type="none" w="med" len="med"/>
            </a:ln>
          </p:spPr>
          <p:txBody>
            <a:bodyPr anchor="t">
              <a:spAutoFit/>
            </a:bodyPr>
            <a:p>
              <a:pPr>
                <a:spcBef>
                  <a:spcPct val="50000"/>
                </a:spcBef>
              </a:pPr>
              <a:r>
                <a:rPr lang="en-US" altLang="zh-CN" sz="2400" dirty="0">
                  <a:latin typeface="楷体_GB2312" pitchFamily="49" charset="-122"/>
                  <a:ea typeface="楷体_GB2312" pitchFamily="49" charset="-122"/>
                </a:rPr>
                <a:t>V ≥11.2</a:t>
              </a:r>
              <a:r>
                <a:rPr lang="zh-CN" altLang="en-US" sz="2400" dirty="0">
                  <a:latin typeface="楷体_GB2312" pitchFamily="49" charset="-122"/>
                  <a:ea typeface="楷体_GB2312" pitchFamily="49" charset="-122"/>
                </a:rPr>
                <a:t>公里／秒</a:t>
              </a:r>
              <a:endParaRPr lang="zh-CN" altLang="en-US" sz="2400">
                <a:latin typeface="楷体_GB2312" pitchFamily="49" charset="-122"/>
                <a:ea typeface="楷体_GB2312" pitchFamily="49" charset="-122"/>
              </a:endParaRPr>
            </a:p>
          </p:txBody>
        </p:sp>
        <p:sp>
          <p:nvSpPr>
            <p:cNvPr id="118793" name="文本框 74761"/>
            <p:cNvSpPr txBox="1"/>
            <p:nvPr/>
          </p:nvSpPr>
          <p:spPr>
            <a:xfrm>
              <a:off x="3744" y="2352"/>
              <a:ext cx="1728" cy="290"/>
            </a:xfrm>
            <a:prstGeom prst="rect">
              <a:avLst/>
            </a:prstGeom>
            <a:solidFill>
              <a:schemeClr val="accent2"/>
            </a:solidFill>
            <a:ln w="38100" cap="flat" cmpd="sng">
              <a:solidFill>
                <a:schemeClr val="bg1"/>
              </a:solidFill>
              <a:prstDash val="solid"/>
              <a:miter/>
              <a:headEnd type="none" w="med" len="med"/>
              <a:tailEnd type="none" w="med" len="med"/>
            </a:ln>
          </p:spPr>
          <p:txBody>
            <a:bodyPr anchor="t">
              <a:spAutoFit/>
            </a:bodyPr>
            <a:p>
              <a:pPr>
                <a:spcBef>
                  <a:spcPct val="50000"/>
                </a:spcBef>
              </a:pPr>
              <a:r>
                <a:rPr lang="en-US" altLang="zh-CN" sz="2400" dirty="0">
                  <a:latin typeface="楷体_GB2312" pitchFamily="49" charset="-122"/>
                  <a:ea typeface="楷体_GB2312" pitchFamily="49" charset="-122"/>
                </a:rPr>
                <a:t>V ≥16.7</a:t>
              </a:r>
              <a:r>
                <a:rPr lang="zh-CN" altLang="en-US" sz="2400" dirty="0">
                  <a:latin typeface="楷体_GB2312" pitchFamily="49" charset="-122"/>
                  <a:ea typeface="楷体_GB2312" pitchFamily="49" charset="-122"/>
                </a:rPr>
                <a:t>公里／秒</a:t>
              </a:r>
              <a:endParaRPr lang="zh-CN" altLang="en-US" sz="2400">
                <a:latin typeface="楷体_GB2312" pitchFamily="49" charset="-122"/>
                <a:ea typeface="楷体_GB2312" pitchFamily="49" charset="-122"/>
              </a:endParaRPr>
            </a:p>
          </p:txBody>
        </p:sp>
        <p:sp>
          <p:nvSpPr>
            <p:cNvPr id="118794" name="文本框 74762"/>
            <p:cNvSpPr txBox="1"/>
            <p:nvPr/>
          </p:nvSpPr>
          <p:spPr>
            <a:xfrm>
              <a:off x="1248" y="2640"/>
              <a:ext cx="528" cy="290"/>
            </a:xfrm>
            <a:prstGeom prst="rect">
              <a:avLst/>
            </a:prstGeom>
            <a:noFill/>
            <a:ln w="9525">
              <a:noFill/>
            </a:ln>
          </p:spPr>
          <p:txBody>
            <a:bodyPr anchor="t">
              <a:spAutoFit/>
            </a:bodyPr>
            <a:p>
              <a:pPr>
                <a:spcBef>
                  <a:spcPct val="50000"/>
                </a:spcBef>
              </a:pPr>
              <a:r>
                <a:rPr lang="zh-CN" altLang="en-US" sz="2400" dirty="0">
                  <a:solidFill>
                    <a:srgbClr val="996633"/>
                  </a:solidFill>
                  <a:latin typeface="方正大黑简体" pitchFamily="65" charset="-122"/>
                  <a:ea typeface="方正大黑简体" pitchFamily="65" charset="-122"/>
                </a:rPr>
                <a:t>卫星</a:t>
              </a:r>
              <a:endParaRPr lang="zh-CN" altLang="en-US" sz="2400">
                <a:solidFill>
                  <a:srgbClr val="996633"/>
                </a:solidFill>
                <a:latin typeface="方正大黑简体" pitchFamily="65" charset="-122"/>
                <a:ea typeface="方正大黑简体" pitchFamily="65" charset="-122"/>
              </a:endParaRPr>
            </a:p>
          </p:txBody>
        </p:sp>
        <p:sp>
          <p:nvSpPr>
            <p:cNvPr id="118795" name="文本框 74763"/>
            <p:cNvSpPr txBox="1"/>
            <p:nvPr/>
          </p:nvSpPr>
          <p:spPr>
            <a:xfrm>
              <a:off x="1008" y="3974"/>
              <a:ext cx="768" cy="290"/>
            </a:xfrm>
            <a:prstGeom prst="rect">
              <a:avLst/>
            </a:prstGeom>
            <a:noFill/>
            <a:ln w="9525">
              <a:noFill/>
            </a:ln>
          </p:spPr>
          <p:txBody>
            <a:bodyPr anchor="t">
              <a:spAutoFit/>
            </a:bodyPr>
            <a:p>
              <a:pPr>
                <a:spcBef>
                  <a:spcPct val="50000"/>
                </a:spcBef>
              </a:pPr>
              <a:r>
                <a:rPr lang="zh-CN" altLang="en-US" sz="2400" dirty="0">
                  <a:solidFill>
                    <a:srgbClr val="996633"/>
                  </a:solidFill>
                  <a:latin typeface="方正大黑简体" pitchFamily="65" charset="-122"/>
                  <a:ea typeface="方正大黑简体" pitchFamily="65" charset="-122"/>
                </a:rPr>
                <a:t>小行星</a:t>
              </a:r>
              <a:endParaRPr lang="zh-CN" altLang="en-US" sz="2400">
                <a:solidFill>
                  <a:srgbClr val="996633"/>
                </a:solidFill>
                <a:latin typeface="方正大黑简体" pitchFamily="65" charset="-122"/>
                <a:ea typeface="方正大黑简体" pitchFamily="65" charset="-122"/>
              </a:endParaRPr>
            </a:p>
          </p:txBody>
        </p:sp>
        <p:sp>
          <p:nvSpPr>
            <p:cNvPr id="118796" name="文本框 74764"/>
            <p:cNvSpPr txBox="1"/>
            <p:nvPr/>
          </p:nvSpPr>
          <p:spPr>
            <a:xfrm>
              <a:off x="4752" y="3878"/>
              <a:ext cx="720" cy="290"/>
            </a:xfrm>
            <a:prstGeom prst="rect">
              <a:avLst/>
            </a:prstGeom>
            <a:noFill/>
            <a:ln w="9525">
              <a:noFill/>
            </a:ln>
          </p:spPr>
          <p:txBody>
            <a:bodyPr anchor="t">
              <a:spAutoFit/>
            </a:bodyPr>
            <a:p>
              <a:pPr>
                <a:spcBef>
                  <a:spcPct val="50000"/>
                </a:spcBef>
              </a:pPr>
              <a:r>
                <a:rPr lang="zh-CN" altLang="en-US" sz="2400" dirty="0">
                  <a:solidFill>
                    <a:srgbClr val="996633"/>
                  </a:solidFill>
                  <a:latin typeface="方正大黑简体" pitchFamily="65" charset="-122"/>
                  <a:ea typeface="方正大黑简体" pitchFamily="65" charset="-122"/>
                </a:rPr>
                <a:t>银河系</a:t>
              </a:r>
              <a:endParaRPr lang="zh-CN" altLang="en-US" sz="2400">
                <a:solidFill>
                  <a:srgbClr val="996633"/>
                </a:solidFill>
                <a:latin typeface="方正大黑简体" pitchFamily="65" charset="-122"/>
                <a:ea typeface="方正大黑简体" pitchFamily="65" charset="-122"/>
              </a:endParaRPr>
            </a:p>
          </p:txBody>
        </p:sp>
        <p:sp>
          <p:nvSpPr>
            <p:cNvPr id="118797" name="直接连接符 74765"/>
            <p:cNvSpPr/>
            <p:nvPr/>
          </p:nvSpPr>
          <p:spPr>
            <a:xfrm>
              <a:off x="2928" y="2592"/>
              <a:ext cx="0" cy="0"/>
            </a:xfrm>
            <a:prstGeom prst="line">
              <a:avLst/>
            </a:prstGeom>
            <a:ln w="9525" cap="flat" cmpd="sng">
              <a:solidFill>
                <a:schemeClr val="tx1"/>
              </a:solidFill>
              <a:prstDash val="solid"/>
              <a:round/>
              <a:headEnd type="none" w="med" len="med"/>
              <a:tailEnd type="none" w="med" len="med"/>
            </a:ln>
          </p:spPr>
        </p:sp>
        <p:pic>
          <p:nvPicPr>
            <p:cNvPr id="118798" name="图片 74766" descr="发射（透明）0A"/>
            <p:cNvPicPr>
              <a:picLocks noChangeAspect="1"/>
            </p:cNvPicPr>
            <p:nvPr/>
          </p:nvPicPr>
          <p:blipFill>
            <a:blip r:embed="rId4"/>
            <a:stretch>
              <a:fillRect/>
            </a:stretch>
          </p:blipFill>
          <p:spPr>
            <a:xfrm>
              <a:off x="2136" y="2154"/>
              <a:ext cx="1488" cy="1482"/>
            </a:xfrm>
            <a:prstGeom prst="rect">
              <a:avLst/>
            </a:prstGeom>
            <a:noFill/>
            <a:ln w="9525">
              <a:noFill/>
            </a:ln>
          </p:spPr>
        </p:pic>
        <p:sp>
          <p:nvSpPr>
            <p:cNvPr id="118799" name="直接连接符 74767"/>
            <p:cNvSpPr/>
            <p:nvPr/>
          </p:nvSpPr>
          <p:spPr>
            <a:xfrm flipV="1">
              <a:off x="2880" y="1932"/>
              <a:ext cx="0" cy="240"/>
            </a:xfrm>
            <a:prstGeom prst="line">
              <a:avLst/>
            </a:prstGeom>
            <a:ln w="57150" cap="flat" cmpd="sng">
              <a:solidFill>
                <a:schemeClr val="tx1"/>
              </a:solidFill>
              <a:prstDash val="solid"/>
              <a:round/>
              <a:headEnd type="none" w="med" len="med"/>
              <a:tailEnd type="none" w="med" len="med"/>
            </a:ln>
          </p:spPr>
        </p:sp>
        <p:sp>
          <p:nvSpPr>
            <p:cNvPr id="118800" name="直接连接符 74768"/>
            <p:cNvSpPr/>
            <p:nvPr/>
          </p:nvSpPr>
          <p:spPr>
            <a:xfrm flipH="1">
              <a:off x="1728" y="1764"/>
              <a:ext cx="384" cy="0"/>
            </a:xfrm>
            <a:prstGeom prst="line">
              <a:avLst/>
            </a:prstGeom>
            <a:ln w="57150" cap="flat" cmpd="sng">
              <a:solidFill>
                <a:schemeClr val="tx1"/>
              </a:solidFill>
              <a:prstDash val="solid"/>
              <a:round/>
              <a:headEnd type="none" w="med" len="med"/>
              <a:tailEnd type="triangle" w="med" len="med"/>
            </a:ln>
          </p:spPr>
        </p:sp>
        <p:sp>
          <p:nvSpPr>
            <p:cNvPr id="118801" name="直接连接符 74769"/>
            <p:cNvSpPr/>
            <p:nvPr/>
          </p:nvSpPr>
          <p:spPr>
            <a:xfrm>
              <a:off x="2880" y="3648"/>
              <a:ext cx="0" cy="182"/>
            </a:xfrm>
            <a:prstGeom prst="line">
              <a:avLst/>
            </a:prstGeom>
            <a:ln w="57150" cap="flat" cmpd="sng">
              <a:solidFill>
                <a:schemeClr val="tx1"/>
              </a:solidFill>
              <a:prstDash val="solid"/>
              <a:round/>
              <a:headEnd type="none" w="med" len="med"/>
              <a:tailEnd type="none" w="med" len="med"/>
            </a:ln>
          </p:spPr>
        </p:sp>
        <p:sp>
          <p:nvSpPr>
            <p:cNvPr id="118802" name="直接连接符 74770"/>
            <p:cNvSpPr/>
            <p:nvPr/>
          </p:nvSpPr>
          <p:spPr>
            <a:xfrm flipH="1">
              <a:off x="1728" y="3974"/>
              <a:ext cx="288" cy="0"/>
            </a:xfrm>
            <a:prstGeom prst="line">
              <a:avLst/>
            </a:prstGeom>
            <a:ln w="57150" cap="flat" cmpd="sng">
              <a:solidFill>
                <a:schemeClr val="tx1"/>
              </a:solidFill>
              <a:prstDash val="solid"/>
              <a:round/>
              <a:headEnd type="none" w="med" len="med"/>
              <a:tailEnd type="triangle" w="med" len="med"/>
            </a:ln>
          </p:spPr>
        </p:sp>
        <p:sp>
          <p:nvSpPr>
            <p:cNvPr id="118803" name="直接连接符 74771"/>
            <p:cNvSpPr/>
            <p:nvPr/>
          </p:nvSpPr>
          <p:spPr>
            <a:xfrm>
              <a:off x="3408" y="2112"/>
              <a:ext cx="1200" cy="0"/>
            </a:xfrm>
            <a:prstGeom prst="line">
              <a:avLst/>
            </a:prstGeom>
            <a:ln w="57150" cap="flat" cmpd="sng">
              <a:solidFill>
                <a:schemeClr val="tx1"/>
              </a:solidFill>
              <a:prstDash val="solid"/>
              <a:round/>
              <a:headEnd type="none" w="med" len="med"/>
              <a:tailEnd type="none" w="med" len="med"/>
            </a:ln>
          </p:spPr>
        </p:sp>
        <p:sp>
          <p:nvSpPr>
            <p:cNvPr id="118804" name="直接连接符 74772"/>
            <p:cNvSpPr/>
            <p:nvPr/>
          </p:nvSpPr>
          <p:spPr>
            <a:xfrm>
              <a:off x="4584" y="2112"/>
              <a:ext cx="0" cy="240"/>
            </a:xfrm>
            <a:prstGeom prst="line">
              <a:avLst/>
            </a:prstGeom>
            <a:ln w="57150" cap="flat" cmpd="sng">
              <a:solidFill>
                <a:schemeClr val="tx1"/>
              </a:solidFill>
              <a:prstDash val="solid"/>
              <a:round/>
              <a:headEnd type="none" w="med" len="med"/>
              <a:tailEnd type="none" w="med" len="med"/>
            </a:ln>
          </p:spPr>
        </p:sp>
      </p:grpSp>
      <p:grpSp>
        <p:nvGrpSpPr>
          <p:cNvPr id="74774" name="组合 74773"/>
          <p:cNvGrpSpPr/>
          <p:nvPr/>
        </p:nvGrpSpPr>
        <p:grpSpPr>
          <a:xfrm>
            <a:off x="2209800" y="533400"/>
            <a:ext cx="7696200" cy="1501775"/>
            <a:chOff x="576" y="864"/>
            <a:chExt cx="4848" cy="946"/>
          </a:xfrm>
        </p:grpSpPr>
        <p:sp>
          <p:nvSpPr>
            <p:cNvPr id="118806" name="AutoShape 10"/>
            <p:cNvSpPr/>
            <p:nvPr/>
          </p:nvSpPr>
          <p:spPr>
            <a:xfrm>
              <a:off x="1344" y="912"/>
              <a:ext cx="4080" cy="757"/>
            </a:xfrm>
            <a:prstGeom prst="roundRect">
              <a:avLst>
                <a:gd name="adj" fmla="val 12727"/>
              </a:avLst>
            </a:prstGeom>
            <a:solidFill>
              <a:srgbClr val="003399"/>
            </a:solidFill>
            <a:ln w="9525" cap="flat" cmpd="sng">
              <a:solidFill>
                <a:schemeClr val="accent2"/>
              </a:solidFill>
              <a:prstDash val="solid"/>
              <a:round/>
              <a:headEnd type="none" w="med" len="med"/>
              <a:tailEnd type="none" w="med" len="med"/>
            </a:ln>
            <a:effectLst>
              <a:outerShdw dist="107763" dir="18900000" algn="ctr" rotWithShape="0">
                <a:srgbClr val="808080">
                  <a:alpha val="50000"/>
                </a:srgbClr>
              </a:outerShdw>
            </a:effectLst>
          </p:spPr>
          <p:txBody>
            <a:bodyPr wrap="none" anchor="ctr"/>
            <a:p>
              <a:endParaRPr lang="zh-CN" altLang="zh-CN" dirty="0">
                <a:latin typeface="Calibri" panose="020F0502020204030204" pitchFamily="34" charset="0"/>
                <a:ea typeface="宋体" panose="02010600030101010101" pitchFamily="2" charset="-122"/>
              </a:endParaRPr>
            </a:p>
          </p:txBody>
        </p:sp>
        <p:sp>
          <p:nvSpPr>
            <p:cNvPr id="74776" name="矩形 74775"/>
            <p:cNvSpPr/>
            <p:nvPr/>
          </p:nvSpPr>
          <p:spPr>
            <a:xfrm>
              <a:off x="1344" y="960"/>
              <a:ext cx="4032" cy="678"/>
            </a:xfrm>
            <a:prstGeom prst="rect">
              <a:avLst/>
            </a:prstGeom>
            <a:solidFill>
              <a:srgbClr val="003399"/>
            </a:solidFill>
            <a:ln w="9525">
              <a:noFill/>
            </a:ln>
            <a:effectLst>
              <a:outerShdw dist="107763" dir="18900000" algn="ctr" rotWithShape="0">
                <a:schemeClr val="bg2">
                  <a:alpha val="50000"/>
                </a:schemeClr>
              </a:outerShdw>
            </a:effectLst>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rPr>
                <a:t>    </a:t>
              </a: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rPr>
                <a:t>是事物性质的根本变化，是事物由一种质态向另一种质态的飞跃。</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楷体_GB2312" pitchFamily="49" charset="-122"/>
                <a:cs typeface="+mn-cs"/>
              </a:endParaRPr>
            </a:p>
          </p:txBody>
        </p:sp>
        <p:grpSp>
          <p:nvGrpSpPr>
            <p:cNvPr id="118808" name="Group 12"/>
            <p:cNvGrpSpPr/>
            <p:nvPr/>
          </p:nvGrpSpPr>
          <p:grpSpPr>
            <a:xfrm>
              <a:off x="576" y="864"/>
              <a:ext cx="780" cy="946"/>
              <a:chOff x="802" y="845"/>
              <a:chExt cx="827" cy="826"/>
            </a:xfrm>
          </p:grpSpPr>
          <p:sp>
            <p:nvSpPr>
              <p:cNvPr id="74778" name="Oval 13"/>
              <p:cNvSpPr/>
              <p:nvPr/>
            </p:nvSpPr>
            <p:spPr>
              <a:xfrm>
                <a:off x="802" y="845"/>
                <a:ext cx="827" cy="826"/>
              </a:xfrm>
              <a:prstGeom prst="ellipse">
                <a:avLst/>
              </a:prstGeom>
              <a:solidFill>
                <a:srgbClr val="003399"/>
              </a:solidFill>
              <a:ln w="38100" cap="flat" cmpd="sng">
                <a:solidFill>
                  <a:schemeClr val="accent2"/>
                </a:solidFill>
                <a:prstDash val="solid"/>
                <a:headEnd type="none" w="med" len="med"/>
                <a:tailEnd type="none" w="med" len="med"/>
              </a:ln>
              <a:effectLst>
                <a:outerShdw dist="107763" dir="18900000" algn="ctr" rotWithShape="0">
                  <a:srgbClr val="808080">
                    <a:alpha val="50000"/>
                  </a:srgbClr>
                </a:outerShdw>
              </a:effectLst>
            </p:spPr>
            <p:txBody>
              <a:bodyPr wrap="none" anchor="ctr"/>
              <a:p>
                <a:pPr algn="l" eaLnBrk="1" fontAlgn="base" hangingPunct="1"/>
                <a:endParaRPr sz="2800" strike="noStrike" noProof="1" dirty="0">
                  <a:effectLst>
                    <a:outerShdw blurRad="38100" dist="38100" dir="2700000">
                      <a:srgbClr val="000000"/>
                    </a:outerShdw>
                  </a:effectLst>
                  <a:latin typeface="宋体" panose="02010600030101010101" pitchFamily="2" charset="-122"/>
                  <a:ea typeface="华文细黑" panose="02010600040101010101" pitchFamily="2" charset="-122"/>
                </a:endParaRPr>
              </a:p>
            </p:txBody>
          </p:sp>
          <p:sp>
            <p:nvSpPr>
              <p:cNvPr id="74779" name="Oval 14"/>
              <p:cNvSpPr/>
              <p:nvPr/>
            </p:nvSpPr>
            <p:spPr>
              <a:xfrm>
                <a:off x="836" y="879"/>
                <a:ext cx="758" cy="758"/>
              </a:xfrm>
              <a:prstGeom prst="ellipse">
                <a:avLst/>
              </a:prstGeom>
              <a:solidFill>
                <a:srgbClr val="003399"/>
              </a:solidFill>
              <a:ln w="38100" cap="flat" cmpd="sng">
                <a:solidFill>
                  <a:schemeClr val="accent2">
                    <a:alpha val="70195"/>
                  </a:schemeClr>
                </a:solidFill>
                <a:prstDash val="solid"/>
                <a:headEnd type="none" w="med" len="med"/>
                <a:tailEnd type="none" w="med" len="med"/>
              </a:ln>
              <a:effectLst>
                <a:outerShdw dist="107763" dir="18900000" algn="ctr" rotWithShape="0">
                  <a:srgbClr val="808080">
                    <a:alpha val="50000"/>
                  </a:srgbClr>
                </a:outerShdw>
              </a:effectLst>
            </p:spPr>
            <p:txBody>
              <a:bodyPr wrap="none" anchor="ctr"/>
              <a:p>
                <a:pPr algn="l" eaLnBrk="1" fontAlgn="base" hangingPunct="1"/>
                <a:endParaRPr sz="2800" strike="noStrike" noProof="1" dirty="0">
                  <a:effectLst>
                    <a:outerShdw blurRad="38100" dist="38100" dir="2700000">
                      <a:srgbClr val="000000"/>
                    </a:outerShdw>
                  </a:effectLst>
                  <a:latin typeface="宋体" panose="02010600030101010101" pitchFamily="2" charset="-122"/>
                  <a:ea typeface="华文细黑" panose="02010600040101010101" pitchFamily="2" charset="-122"/>
                </a:endParaRPr>
              </a:p>
            </p:txBody>
          </p:sp>
          <p:sp>
            <p:nvSpPr>
              <p:cNvPr id="74780" name="Oval 15"/>
              <p:cNvSpPr/>
              <p:nvPr/>
            </p:nvSpPr>
            <p:spPr>
              <a:xfrm>
                <a:off x="870" y="915"/>
                <a:ext cx="690" cy="690"/>
              </a:xfrm>
              <a:prstGeom prst="ellipse">
                <a:avLst/>
              </a:prstGeom>
              <a:solidFill>
                <a:srgbClr val="003399"/>
              </a:solidFill>
              <a:ln w="38100" cap="flat" cmpd="sng">
                <a:solidFill>
                  <a:schemeClr val="accent2">
                    <a:alpha val="30196"/>
                  </a:schemeClr>
                </a:solidFill>
                <a:prstDash val="solid"/>
                <a:headEnd type="none" w="med" len="med"/>
                <a:tailEnd type="none" w="med" len="med"/>
              </a:ln>
              <a:effectLst>
                <a:outerShdw dist="107763" dir="18900000" algn="ctr" rotWithShape="0">
                  <a:srgbClr val="808080">
                    <a:alpha val="50000"/>
                  </a:srgbClr>
                </a:outerShdw>
              </a:effectLst>
            </p:spPr>
            <p:txBody>
              <a:bodyPr wrap="none" anchor="ctr"/>
              <a:p>
                <a:pPr algn="l" eaLnBrk="1" fontAlgn="base" hangingPunct="1"/>
                <a:endParaRPr sz="2800" strike="noStrike" noProof="1" dirty="0">
                  <a:effectLst>
                    <a:outerShdw blurRad="38100" dist="38100" dir="2700000">
                      <a:srgbClr val="000000"/>
                    </a:outerShdw>
                  </a:effectLst>
                  <a:latin typeface="宋体" panose="02010600030101010101" pitchFamily="2" charset="-122"/>
                  <a:ea typeface="华文细黑" panose="02010600040101010101" pitchFamily="2" charset="-122"/>
                </a:endParaRPr>
              </a:p>
            </p:txBody>
          </p:sp>
        </p:grpSp>
        <p:sp>
          <p:nvSpPr>
            <p:cNvPr id="74781" name="矩形 74780"/>
            <p:cNvSpPr/>
            <p:nvPr/>
          </p:nvSpPr>
          <p:spPr>
            <a:xfrm>
              <a:off x="624" y="1152"/>
              <a:ext cx="627" cy="368"/>
            </a:xfrm>
            <a:prstGeom prst="rect">
              <a:avLst/>
            </a:prstGeom>
            <a:solidFill>
              <a:srgbClr val="003399"/>
            </a:solidFill>
            <a:ln w="9525">
              <a:noFill/>
            </a:ln>
          </p:spPr>
          <p:txBody>
            <a:bodyPr wrap="none" anchor="t">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t>质变</a:t>
              </a:r>
              <a:endParaRPr kumimoji="0" lang="zh-CN" altLang="en-US" sz="32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4774"/>
                                        </p:tgtEl>
                                        <p:attrNameLst>
                                          <p:attrName>style.visibility</p:attrName>
                                        </p:attrNameLst>
                                      </p:cBhvr>
                                      <p:to>
                                        <p:strVal val="visible"/>
                                      </p:to>
                                    </p:set>
                                    <p:animEffect transition="in" filter="wipe(left)">
                                      <p:cBhvr>
                                        <p:cTn id="7" dur="500"/>
                                        <p:tgtEl>
                                          <p:spTgt spid="7477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4754"/>
                                        </p:tgtEl>
                                        <p:attrNameLst>
                                          <p:attrName>style.visibility</p:attrName>
                                        </p:attrNameLst>
                                      </p:cBhvr>
                                      <p:to>
                                        <p:strVal val="visible"/>
                                      </p:to>
                                    </p:set>
                                    <p:animEffect transition="in" filter="dissolve">
                                      <p:cBhvr>
                                        <p:cTn id="11" dur="20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99"/>
          <p:cNvSpPr txBox="1"/>
          <p:nvPr/>
        </p:nvSpPr>
        <p:spPr>
          <a:xfrm>
            <a:off x="104775" y="511175"/>
            <a:ext cx="11703050" cy="5630863"/>
          </a:xfrm>
          <a:prstGeom prst="rect">
            <a:avLst/>
          </a:prstGeom>
          <a:noFill/>
          <a:ln w="9525">
            <a:noFill/>
          </a:ln>
        </p:spPr>
        <p:txBody>
          <a:bodyPr wrap="square" anchor="t">
            <a:spAutoFit/>
          </a:bodyPr>
          <a:p>
            <a:pPr indent="288925" eaLnBrk="0" hangingPunct="0">
              <a:lnSpc>
                <a:spcPct val="150000"/>
              </a:lnSpc>
            </a:pPr>
            <a:r>
              <a:rPr lang="zh-CN" altLang="zh-CN" sz="2000">
                <a:latin typeface="等线"/>
                <a:ea typeface="宋体" panose="02010600030101010101" pitchFamily="2" charset="-122"/>
              </a:rPr>
              <a:t>拓展：哲学与宗教的关系</a:t>
            </a:r>
            <a:endParaRPr lang="zh-CN" altLang="zh-CN" sz="2000">
              <a:latin typeface="等线"/>
              <a:ea typeface="宋体" panose="02010600030101010101" pitchFamily="2" charset="-122"/>
            </a:endParaRPr>
          </a:p>
          <a:p>
            <a:pPr indent="288925" eaLnBrk="0" hangingPunct="0">
              <a:lnSpc>
                <a:spcPct val="150000"/>
              </a:lnSpc>
            </a:pPr>
            <a:r>
              <a:rPr lang="zh-CN" altLang="zh-CN" sz="2000">
                <a:latin typeface="等线"/>
                <a:ea typeface="宋体" panose="02010600030101010101" pitchFamily="2" charset="-122"/>
              </a:rPr>
              <a:t>     哲学是系统化、理论化的世界观，又是方法论。所谓宗教正如恩格斯在《反杜林论》一书中表述的：“一切宗教都不过是支配人们日常生活的外部力量在人们头脑中的反映，在这种反映中，人间的力量采取了超人间的力量形式。”</a:t>
            </a:r>
            <a:endParaRPr lang="zh-CN" altLang="zh-CN" sz="2000">
              <a:latin typeface="等线"/>
              <a:ea typeface="宋体" panose="02010600030101010101" pitchFamily="2" charset="-122"/>
            </a:endParaRPr>
          </a:p>
          <a:p>
            <a:pPr indent="288925" eaLnBrk="0" hangingPunct="0">
              <a:lnSpc>
                <a:spcPct val="150000"/>
              </a:lnSpc>
            </a:pPr>
            <a:r>
              <a:rPr lang="zh-CN" altLang="zh-CN" sz="2000">
                <a:latin typeface="等线"/>
                <a:ea typeface="宋体" panose="02010600030101010101" pitchFamily="2" charset="-122"/>
              </a:rPr>
              <a:t>    联系。从横向上看，哲学和宗教两者都以世界观和方法论为基本内容。从本质上讲，他们都是人对自然、社会和人生的一种根本性和总体性认识、领悟和理解，他们所关注并试图解决的问题都是一些关乎人安身立命的根本性的大问题，都包含着人类对于确定性的追求。从纵向上看，哲学（思想）脱胎于宗教，唯心主义哲学在某种意义上就是精细的宗教。在哲学产生之前，由于人们改造自然的能力十分低下，古代人基本上生活在神话世界或原始宗教里，人与他物都是处在一种不确定的梦幻般的关系中。为此，就去找寻世界的本源，即去找世界中对人而言最可靠的和最确定的东西。找到这个东西，也就解决了人何处安身何处安心的问题。此问题的实质是我们能够把人的生命和生活担当起来、支撑起来的基础和力量源头是谁。</a:t>
            </a:r>
            <a:endParaRPr lang="zh-CN" altLang="en-US" sz="2000">
              <a:latin typeface="等线"/>
              <a:ea typeface="等线"/>
            </a:endParaRPr>
          </a:p>
        </p:txBody>
      </p:sp>
    </p:spTree>
  </p:cSld>
  <p:clrMapOvr>
    <a:masterClrMapping/>
  </p:clrMapOvr>
  <p:transition spd="slow">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8" name="图片 75777" descr="《资本论》封面"/>
          <p:cNvPicPr>
            <a:picLocks noChangeAspect="1"/>
          </p:cNvPicPr>
          <p:nvPr/>
        </p:nvPicPr>
        <p:blipFill>
          <a:blip r:embed="rId1"/>
          <a:srcRect l="3065" t="1259" b="4958"/>
          <a:stretch>
            <a:fillRect/>
          </a:stretch>
        </p:blipFill>
        <p:spPr>
          <a:xfrm>
            <a:off x="8077200" y="1295400"/>
            <a:ext cx="1952625" cy="2819400"/>
          </a:xfrm>
          <a:prstGeom prst="rect">
            <a:avLst/>
          </a:prstGeom>
          <a:noFill/>
          <a:ln w="9525" cap="flat" cmpd="sng">
            <a:solidFill>
              <a:srgbClr val="FFFF99"/>
            </a:solidFill>
            <a:prstDash val="solid"/>
            <a:miter/>
            <a:headEnd type="none" w="med" len="med"/>
            <a:tailEnd type="none" w="med" len="med"/>
          </a:ln>
        </p:spPr>
      </p:pic>
      <p:pic>
        <p:nvPicPr>
          <p:cNvPr id="75779" name="图片 75778" descr="《物种起源》一书封面"/>
          <p:cNvPicPr>
            <a:picLocks noChangeAspect="1"/>
          </p:cNvPicPr>
          <p:nvPr/>
        </p:nvPicPr>
        <p:blipFill>
          <a:blip r:embed="rId2"/>
          <a:stretch>
            <a:fillRect/>
          </a:stretch>
        </p:blipFill>
        <p:spPr>
          <a:xfrm>
            <a:off x="4953000" y="1981200"/>
            <a:ext cx="2116138" cy="2895600"/>
          </a:xfrm>
          <a:prstGeom prst="rect">
            <a:avLst/>
          </a:prstGeom>
          <a:noFill/>
          <a:ln w="9525" cap="flat" cmpd="sng">
            <a:solidFill>
              <a:srgbClr val="FFFF99"/>
            </a:solidFill>
            <a:prstDash val="solid"/>
            <a:miter/>
            <a:headEnd type="none" w="med" len="med"/>
            <a:tailEnd type="none" w="med" len="med"/>
          </a:ln>
        </p:spPr>
      </p:pic>
      <p:sp>
        <p:nvSpPr>
          <p:cNvPr id="75780" name="文本框 75779"/>
          <p:cNvSpPr txBox="1"/>
          <p:nvPr/>
        </p:nvSpPr>
        <p:spPr>
          <a:xfrm>
            <a:off x="8001000" y="4191000"/>
            <a:ext cx="2209800" cy="768350"/>
          </a:xfrm>
          <a:prstGeom prst="rect">
            <a:avLst/>
          </a:prstGeom>
          <a:noFill/>
          <a:ln w="9525">
            <a:noFill/>
          </a:ln>
        </p:spPr>
        <p:txBody>
          <a:bodyPr anchor="t">
            <a:spAutoFit/>
          </a:bodyPr>
          <a:p>
            <a:r>
              <a:rPr lang="zh-CN" altLang="en-US" sz="2200" dirty="0">
                <a:solidFill>
                  <a:srgbClr val="000066"/>
                </a:solidFill>
                <a:latin typeface="楷体_GB2312" pitchFamily="49" charset="-122"/>
                <a:ea typeface="楷体_GB2312" pitchFamily="49" charset="-122"/>
              </a:rPr>
              <a:t>马克思著</a:t>
            </a:r>
            <a:r>
              <a:rPr lang="en-US" altLang="zh-CN" sz="2200" dirty="0">
                <a:solidFill>
                  <a:srgbClr val="000066"/>
                </a:solidFill>
                <a:latin typeface="楷体_GB2312" pitchFamily="49" charset="-122"/>
                <a:ea typeface="楷体_GB2312" pitchFamily="49" charset="-122"/>
              </a:rPr>
              <a:t>《</a:t>
            </a:r>
            <a:r>
              <a:rPr lang="zh-CN" altLang="en-US" sz="2200" dirty="0">
                <a:solidFill>
                  <a:srgbClr val="000066"/>
                </a:solidFill>
                <a:latin typeface="楷体_GB2312" pitchFamily="49" charset="-122"/>
                <a:ea typeface="楷体_GB2312" pitchFamily="49" charset="-122"/>
              </a:rPr>
              <a:t>资本论</a:t>
            </a:r>
            <a:r>
              <a:rPr lang="en-US" altLang="zh-CN" sz="2200" dirty="0">
                <a:solidFill>
                  <a:srgbClr val="000066"/>
                </a:solidFill>
                <a:latin typeface="楷体_GB2312" pitchFamily="49" charset="-122"/>
                <a:ea typeface="楷体_GB2312" pitchFamily="49" charset="-122"/>
              </a:rPr>
              <a:t>》</a:t>
            </a:r>
            <a:r>
              <a:rPr lang="zh-CN" altLang="en-US" sz="2200" dirty="0">
                <a:solidFill>
                  <a:srgbClr val="000066"/>
                </a:solidFill>
                <a:latin typeface="楷体_GB2312" pitchFamily="49" charset="-122"/>
                <a:ea typeface="楷体_GB2312" pitchFamily="49" charset="-122"/>
              </a:rPr>
              <a:t>用了</a:t>
            </a:r>
            <a:r>
              <a:rPr lang="en-US" altLang="zh-CN" sz="2200" dirty="0">
                <a:solidFill>
                  <a:srgbClr val="000066"/>
                </a:solidFill>
                <a:latin typeface="楷体_GB2312" pitchFamily="49" charset="-122"/>
                <a:ea typeface="楷体_GB2312" pitchFamily="49" charset="-122"/>
              </a:rPr>
              <a:t>40</a:t>
            </a:r>
            <a:r>
              <a:rPr lang="zh-CN" altLang="en-US" sz="2200" dirty="0">
                <a:solidFill>
                  <a:srgbClr val="000066"/>
                </a:solidFill>
                <a:latin typeface="楷体_GB2312" pitchFamily="49" charset="-122"/>
                <a:ea typeface="楷体_GB2312" pitchFamily="49" charset="-122"/>
              </a:rPr>
              <a:t>年</a:t>
            </a:r>
            <a:endParaRPr lang="zh-CN" altLang="en-US" sz="2200">
              <a:solidFill>
                <a:srgbClr val="000066"/>
              </a:solidFill>
              <a:latin typeface="楷体_GB2312" pitchFamily="49" charset="-122"/>
              <a:ea typeface="楷体_GB2312" pitchFamily="49" charset="-122"/>
            </a:endParaRPr>
          </a:p>
        </p:txBody>
      </p:sp>
      <p:pic>
        <p:nvPicPr>
          <p:cNvPr id="75781" name="图片 75780" descr="司马迁１"/>
          <p:cNvPicPr>
            <a:picLocks noChangeAspect="1"/>
          </p:cNvPicPr>
          <p:nvPr/>
        </p:nvPicPr>
        <p:blipFill>
          <a:blip r:embed="rId3"/>
          <a:srcRect l="7602" t="6310" r="42189" b="9322"/>
          <a:stretch>
            <a:fillRect/>
          </a:stretch>
        </p:blipFill>
        <p:spPr>
          <a:xfrm>
            <a:off x="2133600" y="2362200"/>
            <a:ext cx="2182813" cy="3048000"/>
          </a:xfrm>
          <a:prstGeom prst="rect">
            <a:avLst/>
          </a:prstGeom>
          <a:noFill/>
          <a:ln w="9525" cap="flat" cmpd="sng">
            <a:solidFill>
              <a:srgbClr val="FFFF99"/>
            </a:solidFill>
            <a:prstDash val="solid"/>
            <a:miter/>
            <a:headEnd type="none" w="med" len="med"/>
            <a:tailEnd type="none" w="med" len="med"/>
          </a:ln>
        </p:spPr>
      </p:pic>
      <p:sp>
        <p:nvSpPr>
          <p:cNvPr id="75782" name="矩形 75781"/>
          <p:cNvSpPr/>
          <p:nvPr/>
        </p:nvSpPr>
        <p:spPr>
          <a:xfrm>
            <a:off x="2209800" y="457200"/>
            <a:ext cx="5334000" cy="676275"/>
          </a:xfrm>
          <a:prstGeom prst="rect">
            <a:avLst/>
          </a:prstGeom>
          <a:solidFill>
            <a:schemeClr val="bg1">
              <a:alpha val="50000"/>
            </a:schemeClr>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800" b="0" i="0" u="none" strike="noStrike" kern="1200" cap="none" spc="0" normalizeH="0" baseline="0" noProof="1">
                <a:solidFill>
                  <a:srgbClr val="003300"/>
                </a:solidFill>
                <a:effectLst>
                  <a:outerShdw blurRad="38100" dist="38100" dir="2700000">
                    <a:srgbClr val="C0C0C0"/>
                  </a:outerShdw>
                </a:effectLst>
                <a:latin typeface="隶书" panose="02010509060101010101" pitchFamily="49" charset="-122"/>
                <a:ea typeface="隶书" panose="02010509060101010101" pitchFamily="49" charset="-122"/>
                <a:cs typeface="+mn-cs"/>
              </a:rPr>
              <a:t> </a:t>
            </a:r>
            <a:r>
              <a:rPr kumimoji="0" lang="en-US" altLang="zh-CN" sz="3800" b="0" i="0" u="none" strike="noStrike" kern="1200" cap="none" spc="0" normalizeH="0" baseline="0" noProof="1">
                <a:solidFill>
                  <a:srgbClr val="003300"/>
                </a:solidFill>
                <a:effectLst>
                  <a:outerShdw blurRad="38100" dist="38100" dir="2700000">
                    <a:srgbClr val="C0C0C0"/>
                  </a:outerShdw>
                </a:effectLst>
                <a:latin typeface="隶书" panose="02010509060101010101" pitchFamily="49" charset="-122"/>
                <a:ea typeface="隶书" panose="02010509060101010101" pitchFamily="49" charset="-122"/>
                <a:cs typeface="+mn-cs"/>
              </a:rPr>
              <a:t>3. </a:t>
            </a:r>
            <a:r>
              <a:rPr kumimoji="0" lang="zh-CN" altLang="en-US" sz="3800" b="0" i="0" u="none" strike="noStrike" kern="1200" cap="none" spc="0" normalizeH="0" baseline="0" noProof="1" dirty="0">
                <a:solidFill>
                  <a:srgbClr val="003300"/>
                </a:solidFill>
                <a:effectLst>
                  <a:outerShdw blurRad="38100" dist="38100" dir="2700000">
                    <a:srgbClr val="C0C0C0"/>
                  </a:outerShdw>
                </a:effectLst>
                <a:latin typeface="隶书" panose="02010509060101010101" pitchFamily="49" charset="-122"/>
                <a:ea typeface="隶书" panose="02010509060101010101" pitchFamily="49" charset="-122"/>
                <a:cs typeface="+mn-cs"/>
              </a:rPr>
              <a:t>量变和质变的关系</a:t>
            </a:r>
            <a:endParaRPr kumimoji="0" lang="zh-CN" altLang="en-US" sz="3800" b="0" i="0" u="none" strike="noStrike" kern="1200" cap="none" spc="0" normalizeH="0" baseline="0" noProof="1">
              <a:solidFill>
                <a:srgbClr val="003300"/>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sp>
        <p:nvSpPr>
          <p:cNvPr id="75783" name="矩形 75782"/>
          <p:cNvSpPr/>
          <p:nvPr/>
        </p:nvSpPr>
        <p:spPr>
          <a:xfrm>
            <a:off x="1981200" y="5486400"/>
            <a:ext cx="2438400" cy="768350"/>
          </a:xfrm>
          <a:prstGeom prst="rect">
            <a:avLst/>
          </a:prstGeom>
          <a:noFill/>
          <a:ln w="9525">
            <a:noFill/>
          </a:ln>
        </p:spPr>
        <p:txBody>
          <a:bodyPr anchor="t">
            <a:spAutoFit/>
          </a:bodyPr>
          <a:p>
            <a:r>
              <a:rPr lang="zh-CN" altLang="en-US" sz="2200" dirty="0">
                <a:solidFill>
                  <a:srgbClr val="000066"/>
                </a:solidFill>
                <a:latin typeface="楷体_GB2312" pitchFamily="49" charset="-122"/>
                <a:ea typeface="楷体_GB2312" pitchFamily="49" charset="-122"/>
              </a:rPr>
              <a:t>司马迁著</a:t>
            </a:r>
            <a:r>
              <a:rPr lang="en-US" altLang="zh-CN" sz="2200" dirty="0">
                <a:solidFill>
                  <a:srgbClr val="000066"/>
                </a:solidFill>
                <a:latin typeface="楷体_GB2312" pitchFamily="49" charset="-122"/>
                <a:ea typeface="楷体_GB2312" pitchFamily="49" charset="-122"/>
              </a:rPr>
              <a:t>《</a:t>
            </a:r>
            <a:r>
              <a:rPr lang="zh-CN" altLang="en-US" sz="2200" dirty="0">
                <a:solidFill>
                  <a:srgbClr val="000066"/>
                </a:solidFill>
                <a:latin typeface="楷体_GB2312" pitchFamily="49" charset="-122"/>
                <a:ea typeface="楷体_GB2312" pitchFamily="49" charset="-122"/>
              </a:rPr>
              <a:t>史记</a:t>
            </a:r>
            <a:r>
              <a:rPr lang="en-US" altLang="zh-CN" sz="2200" dirty="0">
                <a:solidFill>
                  <a:srgbClr val="000066"/>
                </a:solidFill>
                <a:latin typeface="楷体_GB2312" pitchFamily="49" charset="-122"/>
                <a:ea typeface="楷体_GB2312" pitchFamily="49" charset="-122"/>
              </a:rPr>
              <a:t>》</a:t>
            </a:r>
            <a:r>
              <a:rPr lang="zh-CN" altLang="en-US" sz="2200" dirty="0">
                <a:solidFill>
                  <a:srgbClr val="000066"/>
                </a:solidFill>
                <a:latin typeface="楷体_GB2312" pitchFamily="49" charset="-122"/>
                <a:ea typeface="楷体_GB2312" pitchFamily="49" charset="-122"/>
              </a:rPr>
              <a:t>用了</a:t>
            </a:r>
            <a:r>
              <a:rPr lang="en-US" altLang="zh-CN" sz="2200" dirty="0">
                <a:solidFill>
                  <a:srgbClr val="000066"/>
                </a:solidFill>
                <a:latin typeface="楷体_GB2312" pitchFamily="49" charset="-122"/>
                <a:ea typeface="楷体_GB2312" pitchFamily="49" charset="-122"/>
              </a:rPr>
              <a:t>15</a:t>
            </a:r>
            <a:r>
              <a:rPr lang="zh-CN" altLang="en-US" sz="2200" dirty="0">
                <a:solidFill>
                  <a:srgbClr val="000066"/>
                </a:solidFill>
                <a:latin typeface="楷体_GB2312" pitchFamily="49" charset="-122"/>
                <a:ea typeface="楷体_GB2312" pitchFamily="49" charset="-122"/>
              </a:rPr>
              <a:t>年</a:t>
            </a:r>
            <a:endParaRPr lang="zh-CN" altLang="en-US" sz="2200" dirty="0">
              <a:solidFill>
                <a:srgbClr val="000066"/>
              </a:solidFill>
              <a:latin typeface="楷体_GB2312" pitchFamily="49" charset="-122"/>
              <a:ea typeface="楷体_GB2312" pitchFamily="49" charset="-122"/>
            </a:endParaRPr>
          </a:p>
        </p:txBody>
      </p:sp>
      <p:sp>
        <p:nvSpPr>
          <p:cNvPr id="75784" name="矩形 75783"/>
          <p:cNvSpPr/>
          <p:nvPr/>
        </p:nvSpPr>
        <p:spPr>
          <a:xfrm>
            <a:off x="5029200" y="4953000"/>
            <a:ext cx="1905000" cy="1106488"/>
          </a:xfrm>
          <a:prstGeom prst="rect">
            <a:avLst/>
          </a:prstGeom>
          <a:noFill/>
          <a:ln w="9525">
            <a:noFill/>
          </a:ln>
        </p:spPr>
        <p:txBody>
          <a:bodyPr anchor="t">
            <a:spAutoFit/>
          </a:bodyPr>
          <a:p>
            <a:r>
              <a:rPr lang="zh-CN" altLang="en-US" sz="2200" dirty="0">
                <a:solidFill>
                  <a:srgbClr val="000066"/>
                </a:solidFill>
                <a:latin typeface="楷体_GB2312" pitchFamily="49" charset="-122"/>
                <a:ea typeface="楷体_GB2312" pitchFamily="49" charset="-122"/>
              </a:rPr>
              <a:t>达尔文著</a:t>
            </a:r>
            <a:r>
              <a:rPr lang="en-US" altLang="zh-CN" sz="2200" dirty="0">
                <a:solidFill>
                  <a:srgbClr val="000066"/>
                </a:solidFill>
                <a:latin typeface="楷体_GB2312" pitchFamily="49" charset="-122"/>
                <a:ea typeface="楷体_GB2312" pitchFamily="49" charset="-122"/>
              </a:rPr>
              <a:t>《</a:t>
            </a:r>
            <a:r>
              <a:rPr lang="zh-CN" altLang="en-US" sz="2200" dirty="0">
                <a:solidFill>
                  <a:srgbClr val="000066"/>
                </a:solidFill>
                <a:latin typeface="楷体_GB2312" pitchFamily="49" charset="-122"/>
                <a:ea typeface="楷体_GB2312" pitchFamily="49" charset="-122"/>
              </a:rPr>
              <a:t>物种起源</a:t>
            </a:r>
            <a:r>
              <a:rPr lang="en-US" altLang="zh-CN" sz="2200" dirty="0">
                <a:solidFill>
                  <a:srgbClr val="000066"/>
                </a:solidFill>
                <a:latin typeface="楷体_GB2312" pitchFamily="49" charset="-122"/>
                <a:ea typeface="楷体_GB2312" pitchFamily="49" charset="-122"/>
              </a:rPr>
              <a:t>》</a:t>
            </a:r>
            <a:r>
              <a:rPr lang="zh-CN" altLang="en-US" sz="2200" dirty="0">
                <a:solidFill>
                  <a:srgbClr val="000066"/>
                </a:solidFill>
                <a:latin typeface="楷体_GB2312" pitchFamily="49" charset="-122"/>
                <a:ea typeface="楷体_GB2312" pitchFamily="49" charset="-122"/>
              </a:rPr>
              <a:t>用了</a:t>
            </a:r>
            <a:r>
              <a:rPr lang="en-US" altLang="zh-CN" sz="2200" dirty="0">
                <a:solidFill>
                  <a:srgbClr val="000066"/>
                </a:solidFill>
                <a:latin typeface="楷体_GB2312" pitchFamily="49" charset="-122"/>
                <a:ea typeface="楷体_GB2312" pitchFamily="49" charset="-122"/>
              </a:rPr>
              <a:t>20</a:t>
            </a:r>
            <a:r>
              <a:rPr lang="zh-CN" altLang="en-US" sz="2200" dirty="0">
                <a:solidFill>
                  <a:srgbClr val="000066"/>
                </a:solidFill>
                <a:latin typeface="楷体_GB2312" pitchFamily="49" charset="-122"/>
                <a:ea typeface="楷体_GB2312" pitchFamily="49" charset="-122"/>
              </a:rPr>
              <a:t>年</a:t>
            </a:r>
            <a:endParaRPr lang="zh-CN" altLang="en-US" sz="2200" dirty="0">
              <a:solidFill>
                <a:srgbClr val="000066"/>
              </a:solidFill>
              <a:latin typeface="楷体_GB2312" pitchFamily="49" charset="-122"/>
              <a:ea typeface="楷体_GB2312" pitchFamily="49" charset="-122"/>
            </a:endParaRPr>
          </a:p>
        </p:txBody>
      </p:sp>
      <p:sp>
        <p:nvSpPr>
          <p:cNvPr id="75785" name="文本框 75784"/>
          <p:cNvSpPr txBox="1"/>
          <p:nvPr/>
        </p:nvSpPr>
        <p:spPr>
          <a:xfrm>
            <a:off x="2286000" y="1295400"/>
            <a:ext cx="5181600" cy="521970"/>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en-US" altLang="zh-CN" sz="2600" kern="1200" cap="none" spc="0" normalizeH="0" baseline="0" noProof="1" dirty="0">
                <a:solidFill>
                  <a:srgbClr val="000066"/>
                </a:solidFill>
                <a:effectLst>
                  <a:outerShdw blurRad="38100" dist="38100" dir="2700000">
                    <a:srgbClr val="C0C0C0"/>
                  </a:outerShdw>
                </a:effectLst>
                <a:latin typeface="楷体_GB2312" pitchFamily="49" charset="-122"/>
                <a:ea typeface="楷体_GB2312" pitchFamily="49" charset="-122"/>
                <a:cs typeface="+mn-cs"/>
              </a:rPr>
              <a:t>    </a:t>
            </a:r>
            <a:r>
              <a:rPr kumimoji="0" lang="zh-CN" altLang="en-US" sz="2800" kern="1200" cap="none" spc="0" normalizeH="0" baseline="0" noProof="1" dirty="0">
                <a:solidFill>
                  <a:srgbClr val="000066"/>
                </a:solidFill>
                <a:effectLst>
                  <a:outerShdw blurRad="38100" dist="38100" dir="2700000">
                    <a:srgbClr val="C0C0C0"/>
                  </a:outerShdw>
                </a:effectLst>
                <a:latin typeface="楷体_GB2312" pitchFamily="49" charset="-122"/>
                <a:ea typeface="楷体_GB2312" pitchFamily="49" charset="-122"/>
                <a:cs typeface="+mn-cs"/>
              </a:rPr>
              <a:t>量变是质变的必要准备</a:t>
            </a:r>
            <a:endParaRPr kumimoji="0" lang="zh-CN" altLang="en-US" sz="2800" kern="1200" cap="none" spc="0" normalizeH="0" baseline="0" noProof="1">
              <a:solidFill>
                <a:srgbClr val="000066"/>
              </a:solidFill>
              <a:effectLst>
                <a:outerShdw blurRad="38100" dist="38100" dir="2700000">
                  <a:srgbClr val="C0C0C0"/>
                </a:outerShdw>
              </a:effectLst>
              <a:latin typeface="楷体_GB2312" pitchFamily="49" charset="-122"/>
              <a:ea typeface="楷体_GB2312" pitchFamily="49"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5785"/>
                                        </p:tgtEl>
                                        <p:attrNameLst>
                                          <p:attrName>style.visibility</p:attrName>
                                        </p:attrNameLst>
                                      </p:cBhvr>
                                      <p:to>
                                        <p:strVal val="visible"/>
                                      </p:to>
                                    </p:set>
                                    <p:animEffect transition="in" filter="wipe(left)">
                                      <p:cBhvr>
                                        <p:cTn id="7" dur="500"/>
                                        <p:tgtEl>
                                          <p:spTgt spid="7578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5781"/>
                                        </p:tgtEl>
                                        <p:attrNameLst>
                                          <p:attrName>style.visibility</p:attrName>
                                        </p:attrNameLst>
                                      </p:cBhvr>
                                      <p:to>
                                        <p:strVal val="visible"/>
                                      </p:to>
                                    </p:set>
                                    <p:anim calcmode="lin" valueType="num">
                                      <p:cBhvr>
                                        <p:cTn id="11" dur="500" fill="hold"/>
                                        <p:tgtEl>
                                          <p:spTgt spid="75781"/>
                                        </p:tgtEl>
                                        <p:attrNameLst>
                                          <p:attrName>ppt_x</p:attrName>
                                        </p:attrNameLst>
                                      </p:cBhvr>
                                      <p:tavLst>
                                        <p:tav tm="0">
                                          <p:val>
                                            <p:strVal val="0-#ppt_w/2"/>
                                          </p:val>
                                        </p:tav>
                                        <p:tav tm="100000">
                                          <p:val>
                                            <p:strVal val="#ppt_x"/>
                                          </p:val>
                                        </p:tav>
                                      </p:tavLst>
                                    </p:anim>
                                    <p:anim calcmode="lin" valueType="num">
                                      <p:cBhvr>
                                        <p:cTn id="12" dur="500" fill="hold"/>
                                        <p:tgtEl>
                                          <p:spTgt spid="7578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5783"/>
                                        </p:tgtEl>
                                        <p:attrNameLst>
                                          <p:attrName>style.visibility</p:attrName>
                                        </p:attrNameLst>
                                      </p:cBhvr>
                                      <p:to>
                                        <p:strVal val="visible"/>
                                      </p:to>
                                    </p:set>
                                    <p:animEffect transition="in" filter="wipe(left)">
                                      <p:cBhvr>
                                        <p:cTn id="16" dur="500"/>
                                        <p:tgtEl>
                                          <p:spTgt spid="75783"/>
                                        </p:tgtEl>
                                      </p:cBhvr>
                                    </p:animEffect>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75779"/>
                                        </p:tgtEl>
                                        <p:attrNameLst>
                                          <p:attrName>style.visibility</p:attrName>
                                        </p:attrNameLst>
                                      </p:cBhvr>
                                      <p:to>
                                        <p:strVal val="visible"/>
                                      </p:to>
                                    </p:set>
                                    <p:animEffect transition="in" filter="dissolve">
                                      <p:cBhvr>
                                        <p:cTn id="20" dur="500"/>
                                        <p:tgtEl>
                                          <p:spTgt spid="75779"/>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75784"/>
                                        </p:tgtEl>
                                        <p:attrNameLst>
                                          <p:attrName>style.visibility</p:attrName>
                                        </p:attrNameLst>
                                      </p:cBhvr>
                                      <p:to>
                                        <p:strVal val="visible"/>
                                      </p:to>
                                    </p:set>
                                    <p:animEffect transition="in" filter="wipe(left)">
                                      <p:cBhvr>
                                        <p:cTn id="24" dur="500"/>
                                        <p:tgtEl>
                                          <p:spTgt spid="75784"/>
                                        </p:tgtEl>
                                      </p:cBhvr>
                                    </p:animEffect>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75778"/>
                                        </p:tgtEl>
                                        <p:attrNameLst>
                                          <p:attrName>style.visibility</p:attrName>
                                        </p:attrNameLst>
                                      </p:cBhvr>
                                      <p:to>
                                        <p:strVal val="visible"/>
                                      </p:to>
                                    </p:set>
                                    <p:anim calcmode="lin" valueType="num">
                                      <p:cBhvr>
                                        <p:cTn id="28" dur="500" fill="hold"/>
                                        <p:tgtEl>
                                          <p:spTgt spid="75778"/>
                                        </p:tgtEl>
                                        <p:attrNameLst>
                                          <p:attrName>ppt_x</p:attrName>
                                        </p:attrNameLst>
                                      </p:cBhvr>
                                      <p:tavLst>
                                        <p:tav tm="0">
                                          <p:val>
                                            <p:strVal val="1+#ppt_w/2"/>
                                          </p:val>
                                        </p:tav>
                                        <p:tav tm="100000">
                                          <p:val>
                                            <p:strVal val="#ppt_x"/>
                                          </p:val>
                                        </p:tav>
                                      </p:tavLst>
                                    </p:anim>
                                    <p:anim calcmode="lin" valueType="num">
                                      <p:cBhvr>
                                        <p:cTn id="29" dur="500" fill="hold"/>
                                        <p:tgtEl>
                                          <p:spTgt spid="75778"/>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75780">
                                            <p:txEl>
                                              <p:charRg st="0" end="15"/>
                                            </p:txEl>
                                          </p:spTgt>
                                        </p:tgtEl>
                                        <p:attrNameLst>
                                          <p:attrName>style.visibility</p:attrName>
                                        </p:attrNameLst>
                                      </p:cBhvr>
                                      <p:to>
                                        <p:strVal val="visible"/>
                                      </p:to>
                                    </p:set>
                                    <p:animEffect transition="in" filter="wipe(left)">
                                      <p:cBhvr>
                                        <p:cTn id="33" dur="500"/>
                                        <p:tgtEl>
                                          <p:spTgt spid="75780">
                                            <p:txEl>
                                              <p:charRg st="0"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build="allAtOnce"/>
      <p:bldP spid="75783" grpId="0"/>
      <p:bldP spid="75784" grpId="0"/>
      <p:bldP spid="7578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6803" name="组合 76802"/>
          <p:cNvGrpSpPr/>
          <p:nvPr/>
        </p:nvGrpSpPr>
        <p:grpSpPr>
          <a:xfrm>
            <a:off x="5791200" y="1143000"/>
            <a:ext cx="4114800" cy="2590800"/>
            <a:chOff x="2688" y="864"/>
            <a:chExt cx="2592" cy="1632"/>
          </a:xfrm>
        </p:grpSpPr>
        <p:pic>
          <p:nvPicPr>
            <p:cNvPr id="120835" name="图片 76803" descr="合抱之木：大桑树"/>
            <p:cNvPicPr>
              <a:picLocks noChangeAspect="1"/>
            </p:cNvPicPr>
            <p:nvPr/>
          </p:nvPicPr>
          <p:blipFill>
            <a:blip r:embed="rId1"/>
            <a:stretch>
              <a:fillRect/>
            </a:stretch>
          </p:blipFill>
          <p:spPr>
            <a:xfrm>
              <a:off x="2688" y="864"/>
              <a:ext cx="2592" cy="1632"/>
            </a:xfrm>
            <a:prstGeom prst="rect">
              <a:avLst/>
            </a:prstGeom>
            <a:noFill/>
            <a:ln w="28575" cap="flat" cmpd="sng">
              <a:solidFill>
                <a:srgbClr val="996633"/>
              </a:solidFill>
              <a:prstDash val="solid"/>
              <a:miter/>
              <a:headEnd type="none" w="med" len="med"/>
              <a:tailEnd type="none" w="med" len="med"/>
            </a:ln>
          </p:spPr>
        </p:pic>
        <p:sp>
          <p:nvSpPr>
            <p:cNvPr id="76805" name="文本框 76804"/>
            <p:cNvSpPr txBox="1"/>
            <p:nvPr/>
          </p:nvSpPr>
          <p:spPr>
            <a:xfrm>
              <a:off x="2736" y="864"/>
              <a:ext cx="2544" cy="1593"/>
            </a:xfrm>
            <a:prstGeom prst="rect">
              <a:avLst/>
            </a:prstGeom>
            <a:noFill/>
            <a:ln w="28575">
              <a:noFill/>
            </a:ln>
          </p:spPr>
          <p:txBody>
            <a:bodyPr/>
            <a:p>
              <a:pPr marR="0" defTabSz="914400">
                <a:buClrTx/>
                <a:buSzTx/>
                <a:buFontTx/>
              </a:pPr>
              <a:r>
                <a:rPr kumimoji="0" lang="en-US" altLang="zh-CN" sz="3200" kern="1200" cap="none" spc="0" normalizeH="0" baseline="0" noProof="1" dirty="0">
                  <a:latin typeface="方正大黑简体" pitchFamily="65" charset="-122"/>
                  <a:ea typeface="方正大黑简体" pitchFamily="65" charset="-122"/>
                  <a:cs typeface="+mn-cs"/>
                </a:rPr>
                <a:t>       </a:t>
              </a:r>
              <a:r>
                <a:rPr kumimoji="0" lang="zh-CN" altLang="en-US" sz="3200" kern="1200" cap="none" spc="0" normalizeH="0" baseline="0" noProof="1" dirty="0">
                  <a:solidFill>
                    <a:srgbClr val="FF00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rPr>
                <a:t>合抱之木，生于毫末；九层之台，起于垒土；千里之行，始于足下。</a:t>
              </a:r>
              <a:endParaRPr kumimoji="0" lang="zh-CN" altLang="en-US" sz="3200" kern="1200" cap="none" spc="0" normalizeH="0" baseline="0" noProof="1" dirty="0">
                <a:solidFill>
                  <a:srgbClr val="FF00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endParaRPr>
            </a:p>
            <a:p>
              <a:pPr marR="0" defTabSz="914400">
                <a:buClrTx/>
                <a:buSzTx/>
                <a:buFontTx/>
              </a:pPr>
              <a:r>
                <a:rPr kumimoji="0" lang="zh-CN" altLang="en-US" sz="3200" kern="1200" cap="none" spc="0" normalizeH="0" baseline="0" noProof="1" dirty="0">
                  <a:solidFill>
                    <a:srgbClr val="FF00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sym typeface="Symbol" pitchFamily="18" charset="2"/>
                </a:rPr>
                <a:t>       </a:t>
              </a:r>
              <a:r>
                <a:rPr kumimoji="0" lang="en-US" altLang="zh-CN" sz="3200" kern="1200" cap="none" spc="0" normalizeH="0" baseline="0" noProof="1" dirty="0">
                  <a:solidFill>
                    <a:srgbClr val="FF00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sym typeface="Symbol" pitchFamily="18" charset="2"/>
                </a:rPr>
                <a:t></a:t>
              </a:r>
              <a:r>
                <a:rPr kumimoji="0" lang="zh-CN" altLang="en-US" sz="3200" kern="1200" cap="none" spc="0" normalizeH="0" baseline="0" noProof="1" dirty="0">
                  <a:solidFill>
                    <a:srgbClr val="FF00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sym typeface="Symbol" pitchFamily="18" charset="2"/>
                </a:rPr>
                <a:t>老子</a:t>
              </a:r>
              <a:endParaRPr kumimoji="0" lang="zh-CN" altLang="en-US" sz="3200" kern="1200" cap="none" spc="0" normalizeH="0" baseline="0" noProof="1">
                <a:solidFill>
                  <a:srgbClr val="FF0000"/>
                </a:solidFill>
                <a:effectLst>
                  <a:outerShdw blurRad="38100" dist="38100" dir="2700000">
                    <a:srgbClr val="C0C0C0"/>
                  </a:outerShdw>
                </a:effectLst>
                <a:latin typeface="华文行楷" panose="02010800040101010101" pitchFamily="2" charset="-122"/>
                <a:ea typeface="华文行楷" panose="02010800040101010101" pitchFamily="2" charset="-122"/>
                <a:cs typeface="+mn-cs"/>
                <a:sym typeface="Symbol" pitchFamily="18" charset="2"/>
              </a:endParaRPr>
            </a:p>
          </p:txBody>
        </p:sp>
      </p:grpSp>
      <p:pic>
        <p:nvPicPr>
          <p:cNvPr id="76806" name="图片 76805" descr="老聃001 副本"/>
          <p:cNvPicPr>
            <a:picLocks noChangeAspect="1"/>
          </p:cNvPicPr>
          <p:nvPr/>
        </p:nvPicPr>
        <p:blipFill>
          <a:blip r:embed="rId2"/>
          <a:srcRect l="2962" r="4514" b="11537"/>
          <a:stretch>
            <a:fillRect/>
          </a:stretch>
        </p:blipFill>
        <p:spPr>
          <a:xfrm>
            <a:off x="2286000" y="1143000"/>
            <a:ext cx="2244725" cy="3276600"/>
          </a:xfrm>
          <a:prstGeom prst="rect">
            <a:avLst/>
          </a:prstGeom>
          <a:noFill/>
          <a:ln w="28575" cap="flat" cmpd="sng">
            <a:solidFill>
              <a:srgbClr val="003300"/>
            </a:solidFill>
            <a:prstDash val="solid"/>
            <a:miter/>
            <a:headEnd type="none" w="med" len="med"/>
            <a:tailEnd type="none" w="med" len="med"/>
          </a:ln>
        </p:spPr>
      </p:pic>
      <p:grpSp>
        <p:nvGrpSpPr>
          <p:cNvPr id="76812" name="组合 76811"/>
          <p:cNvGrpSpPr/>
          <p:nvPr/>
        </p:nvGrpSpPr>
        <p:grpSpPr>
          <a:xfrm>
            <a:off x="2208213" y="4797425"/>
            <a:ext cx="2951162" cy="1511300"/>
            <a:chOff x="657" y="3022"/>
            <a:chExt cx="1859" cy="952"/>
          </a:xfrm>
        </p:grpSpPr>
        <p:grpSp>
          <p:nvGrpSpPr>
            <p:cNvPr id="120839" name="Group 9"/>
            <p:cNvGrpSpPr/>
            <p:nvPr/>
          </p:nvGrpSpPr>
          <p:grpSpPr>
            <a:xfrm>
              <a:off x="657" y="3022"/>
              <a:ext cx="1859" cy="952"/>
              <a:chOff x="816" y="2304"/>
              <a:chExt cx="1440" cy="448"/>
            </a:xfrm>
          </p:grpSpPr>
          <p:sp>
            <p:nvSpPr>
              <p:cNvPr id="120840"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76811" name="Rectangle 11"/>
              <p:cNvSpPr/>
              <p:nvPr/>
            </p:nvSpPr>
            <p:spPr>
              <a:xfrm>
                <a:off x="816" y="2304"/>
                <a:ext cx="1440" cy="393"/>
              </a:xfrm>
              <a:prstGeom prst="rect">
                <a:avLst/>
              </a:prstGeom>
              <a:gradFill rotWithShape="1">
                <a:gsLst>
                  <a:gs pos="0">
                    <a:schemeClr val="accent2"/>
                  </a:gs>
                  <a:gs pos="100000">
                    <a:schemeClr val="accent2">
                      <a:gamma/>
                      <a:tint val="60392"/>
                      <a:invGamma/>
                    </a:schemeClr>
                  </a:gs>
                </a:gsLst>
                <a:lin ang="2700000" scaled="1"/>
                <a:tileRect/>
              </a:gradFill>
              <a:ln w="9525">
                <a:noFill/>
              </a:ln>
            </p:spPr>
            <p:txBody>
              <a:bodyPr wrap="none" anchor="ctr"/>
              <a:p>
                <a:pPr fontAlgn="base"/>
                <a:endParaRPr sz="2800" strike="noStrike" noProof="1" dirty="0">
                  <a:effectLst>
                    <a:outerShdw blurRad="38100" dist="38100" dir="2700000">
                      <a:srgbClr val="C0C0C0"/>
                    </a:outerShdw>
                  </a:effectLst>
                  <a:latin typeface="Calibri" panose="020F0502020204030204" pitchFamily="34" charset="0"/>
                  <a:ea typeface="隶书" panose="02010509060101010101" pitchFamily="49" charset="-122"/>
                </a:endParaRPr>
              </a:p>
            </p:txBody>
          </p:sp>
        </p:grpSp>
        <p:sp>
          <p:nvSpPr>
            <p:cNvPr id="120842" name="文本框 76806"/>
            <p:cNvSpPr txBox="1"/>
            <p:nvPr/>
          </p:nvSpPr>
          <p:spPr>
            <a:xfrm>
              <a:off x="938" y="3067"/>
              <a:ext cx="1488" cy="716"/>
            </a:xfrm>
            <a:prstGeom prst="rect">
              <a:avLst/>
            </a:prstGeom>
            <a:noFill/>
            <a:ln w="9525">
              <a:noFill/>
            </a:ln>
          </p:spPr>
          <p:txBody>
            <a:bodyPr anchor="t">
              <a:spAutoFit/>
            </a:bodyPr>
            <a:p>
              <a:r>
                <a:rPr lang="zh-CN" altLang="en-US" sz="3400" dirty="0">
                  <a:latin typeface="黑体" panose="02010609060101010101" charset="-122"/>
                  <a:ea typeface="隶书" panose="02010509060101010101" pitchFamily="49" charset="-122"/>
                </a:rPr>
                <a:t>千里之堤，溃于蚁穴。</a:t>
              </a:r>
              <a:endParaRPr lang="zh-CN" altLang="en-US" sz="3400">
                <a:latin typeface="黑体" panose="02010609060101010101" charset="-122"/>
                <a:ea typeface="隶书" panose="02010509060101010101" pitchFamily="49" charset="-122"/>
              </a:endParaRPr>
            </a:p>
          </p:txBody>
        </p:sp>
      </p:grpSp>
      <p:pic>
        <p:nvPicPr>
          <p:cNvPr id="76808" name="图片 76807" descr="大坝放水：闸门大开 副本"/>
          <p:cNvPicPr>
            <a:picLocks noChangeAspect="1"/>
          </p:cNvPicPr>
          <p:nvPr/>
        </p:nvPicPr>
        <p:blipFill>
          <a:blip r:embed="rId3"/>
          <a:srcRect r="5968"/>
          <a:stretch>
            <a:fillRect/>
          </a:stretch>
        </p:blipFill>
        <p:spPr>
          <a:xfrm>
            <a:off x="5715000" y="4267200"/>
            <a:ext cx="3886200" cy="2001838"/>
          </a:xfrm>
          <a:prstGeom prst="rect">
            <a:avLst/>
          </a:prstGeom>
          <a:noFill/>
          <a:ln w="28575" cap="flat" cmpd="sng">
            <a:solidFill>
              <a:srgbClr val="996633"/>
            </a:solidFill>
            <a:prstDash val="solid"/>
            <a:miter/>
            <a:headEnd type="none" w="med" len="med"/>
            <a:tailEnd type="none" w="med" len="med"/>
          </a:ln>
        </p:spPr>
      </p:pic>
      <p:sp>
        <p:nvSpPr>
          <p:cNvPr id="4" name="文本框 3"/>
          <p:cNvSpPr txBox="1"/>
          <p:nvPr/>
        </p:nvSpPr>
        <p:spPr>
          <a:xfrm>
            <a:off x="2868930" y="154940"/>
            <a:ext cx="5008880" cy="675640"/>
          </a:xfrm>
          <a:prstGeom prst="rect">
            <a:avLst/>
          </a:prstGeom>
          <a:noFill/>
        </p:spPr>
        <p:txBody>
          <a:bodyPr wrap="none" rtlCol="0">
            <a:spAutoFit/>
          </a:bodyPr>
          <a:p>
            <a:pPr algn="l"/>
            <a:r>
              <a:rPr lang="zh-CN" altLang="en-US" sz="3800" dirty="0">
                <a:solidFill>
                  <a:srgbClr val="003300"/>
                </a:solidFill>
                <a:effectLst>
                  <a:outerShdw blurRad="38100" dist="38100" dir="2700000">
                    <a:srgbClr val="C0C0C0"/>
                  </a:outerShdw>
                </a:effectLst>
                <a:latin typeface="隶书" panose="02010509060101010101" pitchFamily="49" charset="-122"/>
                <a:ea typeface="隶书" panose="02010509060101010101" pitchFamily="49" charset="-122"/>
                <a:sym typeface="+mn-ea"/>
              </a:rPr>
              <a:t>质变是量变的必然结果</a:t>
            </a:r>
            <a:endParaRPr kumimoji="0" lang="zh-CN" altLang="en-US" sz="3800" kern="1200" cap="none" spc="0" normalizeH="0" baseline="0" noProof="1">
              <a:solidFill>
                <a:srgbClr val="003300"/>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6806"/>
                                        </p:tgtEl>
                                        <p:attrNameLst>
                                          <p:attrName>style.visibility</p:attrName>
                                        </p:attrNameLst>
                                      </p:cBhvr>
                                      <p:to>
                                        <p:strVal val="visible"/>
                                      </p:to>
                                    </p:set>
                                    <p:anim calcmode="lin" valueType="num">
                                      <p:cBhvr>
                                        <p:cTn id="7" dur="500" fill="hold"/>
                                        <p:tgtEl>
                                          <p:spTgt spid="76806"/>
                                        </p:tgtEl>
                                        <p:attrNameLst>
                                          <p:attrName>ppt_x</p:attrName>
                                        </p:attrNameLst>
                                      </p:cBhvr>
                                      <p:tavLst>
                                        <p:tav tm="0">
                                          <p:val>
                                            <p:strVal val="0-#ppt_w/2"/>
                                          </p:val>
                                        </p:tav>
                                        <p:tav tm="100000">
                                          <p:val>
                                            <p:strVal val="#ppt_x"/>
                                          </p:val>
                                        </p:tav>
                                      </p:tavLst>
                                    </p:anim>
                                    <p:anim calcmode="lin" valueType="num">
                                      <p:cBhvr>
                                        <p:cTn id="8" dur="500" fill="hold"/>
                                        <p:tgtEl>
                                          <p:spTgt spid="7680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8" presetClass="entr" presetSubtype="16" fill="hold" nodeType="afterEffect">
                                  <p:stCondLst>
                                    <p:cond delay="0"/>
                                  </p:stCondLst>
                                  <p:childTnLst>
                                    <p:set>
                                      <p:cBhvr>
                                        <p:cTn id="11" dur="1" fill="hold">
                                          <p:stCondLst>
                                            <p:cond delay="0"/>
                                          </p:stCondLst>
                                        </p:cTn>
                                        <p:tgtEl>
                                          <p:spTgt spid="76803"/>
                                        </p:tgtEl>
                                        <p:attrNameLst>
                                          <p:attrName>style.visibility</p:attrName>
                                        </p:attrNameLst>
                                      </p:cBhvr>
                                      <p:to>
                                        <p:strVal val="visible"/>
                                      </p:to>
                                    </p:set>
                                    <p:animEffect transition="in" filter="diamond(in)">
                                      <p:cBhvr>
                                        <p:cTn id="12" dur="1000"/>
                                        <p:tgtEl>
                                          <p:spTgt spid="76803"/>
                                        </p:tgtEl>
                                      </p:cBhvr>
                                    </p:animEffect>
                                  </p:childTnLst>
                                </p:cTn>
                              </p:par>
                            </p:childTnLst>
                          </p:cTn>
                        </p:par>
                        <p:par>
                          <p:cTn id="13" fill="hold">
                            <p:stCondLst>
                              <p:cond delay="1500"/>
                            </p:stCondLst>
                            <p:childTnLst>
                              <p:par>
                                <p:cTn id="14" presetID="16" presetClass="entr" presetSubtype="21" fill="hold" nodeType="afterEffect">
                                  <p:stCondLst>
                                    <p:cond delay="0"/>
                                  </p:stCondLst>
                                  <p:childTnLst>
                                    <p:set>
                                      <p:cBhvr>
                                        <p:cTn id="15" dur="1" fill="hold">
                                          <p:stCondLst>
                                            <p:cond delay="0"/>
                                          </p:stCondLst>
                                        </p:cTn>
                                        <p:tgtEl>
                                          <p:spTgt spid="76808"/>
                                        </p:tgtEl>
                                        <p:attrNameLst>
                                          <p:attrName>style.visibility</p:attrName>
                                        </p:attrNameLst>
                                      </p:cBhvr>
                                      <p:to>
                                        <p:strVal val="visible"/>
                                      </p:to>
                                    </p:set>
                                    <p:animEffect transition="in" filter="barn(inVertical)">
                                      <p:cBhvr>
                                        <p:cTn id="16" dur="500"/>
                                        <p:tgtEl>
                                          <p:spTgt spid="76808"/>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76812"/>
                                        </p:tgtEl>
                                        <p:attrNameLst>
                                          <p:attrName>style.visibility</p:attrName>
                                        </p:attrNameLst>
                                      </p:cBhvr>
                                      <p:to>
                                        <p:strVal val="visible"/>
                                      </p:to>
                                    </p:set>
                                    <p:anim calcmode="lin" valueType="num">
                                      <p:cBhvr>
                                        <p:cTn id="20" dur="1000" fill="hold"/>
                                        <p:tgtEl>
                                          <p:spTgt spid="76812"/>
                                        </p:tgtEl>
                                        <p:attrNameLst>
                                          <p:attrName>ppt_w</p:attrName>
                                        </p:attrNameLst>
                                      </p:cBhvr>
                                      <p:tavLst>
                                        <p:tav tm="0">
                                          <p:val>
                                            <p:fltVal val="0.000000"/>
                                          </p:val>
                                        </p:tav>
                                        <p:tav tm="100000">
                                          <p:val>
                                            <p:strVal val="#ppt_w"/>
                                          </p:val>
                                        </p:tav>
                                      </p:tavLst>
                                    </p:anim>
                                    <p:anim calcmode="lin" valueType="num">
                                      <p:cBhvr>
                                        <p:cTn id="21" dur="1000" fill="hold"/>
                                        <p:tgtEl>
                                          <p:spTgt spid="76812"/>
                                        </p:tgtEl>
                                        <p:attrNameLst>
                                          <p:attrName>ppt_h</p:attrName>
                                        </p:attrNameLst>
                                      </p:cBhvr>
                                      <p:tavLst>
                                        <p:tav tm="0">
                                          <p:val>
                                            <p:fltVal val="0.000000"/>
                                          </p:val>
                                        </p:tav>
                                        <p:tav tm="100000">
                                          <p:val>
                                            <p:strVal val="#ppt_h"/>
                                          </p:val>
                                        </p:tav>
                                      </p:tavLst>
                                    </p:anim>
                                    <p:animEffect transition="in" filter="fade">
                                      <p:cBhvr>
                                        <p:cTn id="22" dur="1000"/>
                                        <p:tgtEl>
                                          <p:spTgt spid="76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8855" name="Group 12"/>
          <p:cNvGrpSpPr/>
          <p:nvPr/>
        </p:nvGrpSpPr>
        <p:grpSpPr>
          <a:xfrm>
            <a:off x="2208213" y="1125538"/>
            <a:ext cx="7704137" cy="2808287"/>
            <a:chOff x="816" y="2304"/>
            <a:chExt cx="1440" cy="448"/>
          </a:xfrm>
        </p:grpSpPr>
        <p:sp>
          <p:nvSpPr>
            <p:cNvPr id="122882" name="Freeform 13"/>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a:effectLst>
              <a:outerShdw dist="107763" dir="2699999" algn="ctr" rotWithShape="0">
                <a:srgbClr val="808080">
                  <a:alpha val="50000"/>
                </a:srgbClr>
              </a:outerShdw>
            </a:effectLst>
          </p:spPr>
          <p:txBody>
            <a:bodyPr/>
            <a:p>
              <a:endParaRPr lang="zh-CN" altLang="en-US"/>
            </a:p>
          </p:txBody>
        </p:sp>
        <p:sp>
          <p:nvSpPr>
            <p:cNvPr id="78857" name="Rectangle 14"/>
            <p:cNvSpPr/>
            <p:nvPr/>
          </p:nvSpPr>
          <p:spPr>
            <a:xfrm>
              <a:off x="816" y="2304"/>
              <a:ext cx="1440" cy="393"/>
            </a:xfrm>
            <a:prstGeom prst="rect">
              <a:avLst/>
            </a:prstGeom>
            <a:gradFill rotWithShape="1">
              <a:gsLst>
                <a:gs pos="0">
                  <a:schemeClr val="accent1"/>
                </a:gs>
                <a:gs pos="100000">
                  <a:schemeClr val="accent1">
                    <a:gamma/>
                    <a:tint val="63529"/>
                    <a:invGamma/>
                  </a:schemeClr>
                </a:gs>
              </a:gsLst>
              <a:lin ang="2700000" scaled="1"/>
              <a:tileRect/>
            </a:gradFill>
            <a:ln w="9525">
              <a:noFill/>
            </a:ln>
            <a:effectLst>
              <a:outerShdw dist="107763" dir="2699999" algn="ctr" rotWithShape="0">
                <a:srgbClr val="808080">
                  <a:alpha val="50000"/>
                </a:srgbClr>
              </a:outerShdw>
            </a:effectLst>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en-US" altLang="zh-CN" sz="2800" b="0" i="0" u="none" strike="noStrike" kern="1200" cap="none" spc="0" normalizeH="0" baseline="0" noProof="1" dirty="0">
                  <a:solidFill>
                    <a:schemeClr val="accent2"/>
                  </a:solidFill>
                  <a:effectLst>
                    <a:outerShdw blurRad="38100" dist="38100" dir="2700000">
                      <a:srgbClr val="C0C0C0"/>
                    </a:outerShdw>
                  </a:effectLst>
                  <a:latin typeface="Calibri" panose="020F0502020204030204" pitchFamily="34" charset="0"/>
                  <a:ea typeface="隶书" panose="02010509060101010101" pitchFamily="49" charset="-122"/>
                  <a:cs typeface="+mn-cs"/>
                </a:rPr>
                <a:t>      </a:t>
              </a:r>
              <a:endParaRPr kumimoji="0" lang="en-US" altLang="zh-CN" sz="2800" b="0" i="0" u="none" strike="noStrike" kern="1200" cap="none" spc="0" normalizeH="0" baseline="0" noProof="1" dirty="0">
                <a:solidFill>
                  <a:srgbClr val="000099"/>
                </a:solidFill>
                <a:latin typeface="Times New Roman" panose="02020603050405020304" pitchFamily="18" charset="0"/>
                <a:ea typeface="隶书" panose="02010509060101010101" pitchFamily="49" charset="-122"/>
                <a:cs typeface="+mn-cs"/>
              </a:endParaRPr>
            </a:p>
          </p:txBody>
        </p:sp>
      </p:grpSp>
      <p:sp>
        <p:nvSpPr>
          <p:cNvPr id="78851" name="文本框 78850"/>
          <p:cNvSpPr txBox="1"/>
          <p:nvPr/>
        </p:nvSpPr>
        <p:spPr>
          <a:xfrm>
            <a:off x="2209800" y="1196975"/>
            <a:ext cx="7558088" cy="1076325"/>
          </a:xfrm>
          <a:prstGeom prst="rect">
            <a:avLst/>
          </a:prstGeom>
          <a:noFill/>
          <a:ln w="9525">
            <a:noFill/>
          </a:ln>
        </p:spPr>
        <p:txBody>
          <a:bodyPr anchor="t">
            <a:spAutoFit/>
          </a:bodyPr>
          <a:p>
            <a:pPr>
              <a:buClr>
                <a:srgbClr val="FF3300"/>
              </a:buClr>
              <a:buFont typeface="Wingdings" panose="05000000000000000000" pitchFamily="2" charset="2"/>
              <a:buChar char="Ø"/>
            </a:pPr>
            <a:r>
              <a:rPr lang="zh-CN" altLang="en-US" sz="3200" dirty="0">
                <a:solidFill>
                  <a:srgbClr val="003399"/>
                </a:solidFill>
                <a:latin typeface="楷体_GB2312" pitchFamily="49" charset="-122"/>
                <a:ea typeface="楷体_GB2312" pitchFamily="49" charset="-122"/>
              </a:rPr>
              <a:t>质变引起新的量变，并为新的量变开辟道路。</a:t>
            </a:r>
            <a:endParaRPr lang="zh-CN" altLang="en-US" sz="3200">
              <a:solidFill>
                <a:srgbClr val="003399"/>
              </a:solidFill>
              <a:latin typeface="楷体_GB2312" pitchFamily="49" charset="-122"/>
              <a:ea typeface="楷体_GB2312" pitchFamily="49" charset="-122"/>
            </a:endParaRPr>
          </a:p>
        </p:txBody>
      </p:sp>
      <p:sp>
        <p:nvSpPr>
          <p:cNvPr id="78852" name="文本框 78851"/>
          <p:cNvSpPr txBox="1"/>
          <p:nvPr/>
        </p:nvSpPr>
        <p:spPr>
          <a:xfrm>
            <a:off x="2209800" y="3929063"/>
            <a:ext cx="3962400" cy="2244725"/>
          </a:xfrm>
          <a:prstGeom prst="rect">
            <a:avLst/>
          </a:prstGeom>
          <a:solidFill>
            <a:schemeClr val="accent2"/>
          </a:solidFill>
          <a:ln w="9525" cap="flat" cmpd="sng">
            <a:solidFill>
              <a:schemeClr val="accent2"/>
            </a:solidFill>
            <a:prstDash val="solid"/>
            <a:miter/>
            <a:headEnd type="none" w="med" len="med"/>
            <a:tailEnd type="none" w="med" len="med"/>
          </a:ln>
          <a:effectLst>
            <a:outerShdw sy="50000" kx="-2453608" rotWithShape="0">
              <a:schemeClr val="bg2">
                <a:alpha val="50000"/>
              </a:schemeClr>
            </a:outerShdw>
          </a:effectLst>
        </p:spPr>
        <p:txBody>
          <a:bodyPr>
            <a:spAutoFit/>
          </a:bodyPr>
          <a:p>
            <a:pPr marR="0" defTabSz="914400">
              <a:spcBef>
                <a:spcPct val="50000"/>
              </a:spcBef>
              <a:buClrTx/>
              <a:buSzTx/>
              <a:buFontTx/>
            </a:pPr>
            <a:r>
              <a:rPr kumimoji="0" lang="en-US" altLang="zh-CN" sz="2800" kern="1200" cap="none" spc="0" normalizeH="0" baseline="0" noProof="1" dirty="0">
                <a:latin typeface="方正大黑简体" pitchFamily="65" charset="-122"/>
                <a:ea typeface="方正大黑简体" pitchFamily="65" charset="-122"/>
                <a:cs typeface="+mn-cs"/>
              </a:rPr>
              <a:t>   </a:t>
            </a:r>
            <a:r>
              <a:rPr kumimoji="0" lang="en-US" altLang="zh-CN" sz="2800" kern="1200" cap="none" spc="0" normalizeH="0" baseline="0" noProof="1" dirty="0">
                <a:effectLst>
                  <a:outerShdw blurRad="38100" dist="38100" dir="2700000">
                    <a:srgbClr val="000000"/>
                  </a:outerShdw>
                </a:effectLst>
                <a:latin typeface="楷体_GB2312" pitchFamily="49" charset="-122"/>
                <a:ea typeface="楷体_GB2312" pitchFamily="49" charset="-122"/>
                <a:cs typeface="+mn-cs"/>
              </a:rPr>
              <a:t>“</a:t>
            </a:r>
            <a:r>
              <a:rPr kumimoji="0" lang="zh-CN" altLang="en-US" sz="2800" kern="1200" cap="none" spc="0" normalizeH="0" baseline="0" noProof="1" dirty="0">
                <a:effectLst>
                  <a:outerShdw blurRad="38100" dist="38100" dir="2700000">
                    <a:srgbClr val="000000"/>
                  </a:outerShdw>
                </a:effectLst>
                <a:latin typeface="楷体_GB2312" pitchFamily="49" charset="-122"/>
                <a:ea typeface="楷体_GB2312" pitchFamily="49" charset="-122"/>
                <a:cs typeface="+mn-cs"/>
              </a:rPr>
              <a:t>五四”运动使旧民主主义革命转变为新民主主义革命，就是民主革命总过程中的阶段性部分质变。</a:t>
            </a:r>
            <a:endParaRPr kumimoji="0" lang="zh-CN" altLang="en-US" sz="2800" kern="1200" cap="none" spc="0" normalizeH="0" baseline="0" noProof="1">
              <a:effectLst>
                <a:outerShdw blurRad="38100" dist="38100" dir="2700000">
                  <a:srgbClr val="000000"/>
                </a:outerShdw>
              </a:effectLst>
              <a:latin typeface="楷体_GB2312" pitchFamily="49" charset="-122"/>
              <a:ea typeface="楷体_GB2312" pitchFamily="49" charset="-122"/>
              <a:cs typeface="+mn-cs"/>
            </a:endParaRPr>
          </a:p>
        </p:txBody>
      </p:sp>
      <p:sp>
        <p:nvSpPr>
          <p:cNvPr id="78853" name="文本框 78852"/>
          <p:cNvSpPr txBox="1"/>
          <p:nvPr/>
        </p:nvSpPr>
        <p:spPr>
          <a:xfrm>
            <a:off x="2133600" y="2416175"/>
            <a:ext cx="7900988" cy="1076325"/>
          </a:xfrm>
          <a:prstGeom prst="rect">
            <a:avLst/>
          </a:prstGeom>
          <a:noFill/>
          <a:ln w="9525">
            <a:noFill/>
          </a:ln>
        </p:spPr>
        <p:txBody>
          <a:bodyPr anchor="t">
            <a:spAutoFit/>
          </a:bodyPr>
          <a:p>
            <a:pPr>
              <a:buClr>
                <a:srgbClr val="FF3300"/>
              </a:buClr>
              <a:buFont typeface="Wingdings" panose="05000000000000000000" pitchFamily="2" charset="2"/>
              <a:buChar char="Ø"/>
            </a:pPr>
            <a:r>
              <a:rPr lang="zh-CN" altLang="en-US" sz="3200" dirty="0">
                <a:solidFill>
                  <a:srgbClr val="003399"/>
                </a:solidFill>
                <a:latin typeface="楷体_GB2312" pitchFamily="49" charset="-122"/>
                <a:ea typeface="楷体_GB2312" pitchFamily="49" charset="-122"/>
              </a:rPr>
              <a:t>量变和质变相互渗透，量变中有部分质变，质变中有量的扩张。</a:t>
            </a:r>
            <a:endParaRPr lang="zh-CN" altLang="en-US" sz="3200">
              <a:solidFill>
                <a:srgbClr val="003399"/>
              </a:solidFill>
              <a:latin typeface="楷体_GB2312" pitchFamily="49" charset="-122"/>
              <a:ea typeface="楷体_GB2312" pitchFamily="49" charset="-122"/>
            </a:endParaRPr>
          </a:p>
        </p:txBody>
      </p:sp>
      <p:pic>
        <p:nvPicPr>
          <p:cNvPr id="78854" name="图片 78853" descr="928195339217">
            <a:hlinkClick r:id="rId1"/>
          </p:cNvPr>
          <p:cNvPicPr>
            <a:picLocks noChangeAspect="1"/>
          </p:cNvPicPr>
          <p:nvPr/>
        </p:nvPicPr>
        <p:blipFill>
          <a:blip r:embed="rId2">
            <a:lum bright="6000" contrast="6000"/>
          </a:blip>
          <a:srcRect t="54921"/>
          <a:stretch>
            <a:fillRect/>
          </a:stretch>
        </p:blipFill>
        <p:spPr>
          <a:xfrm>
            <a:off x="6629400" y="4035425"/>
            <a:ext cx="3505200" cy="2000250"/>
          </a:xfrm>
          <a:prstGeom prst="rect">
            <a:avLst/>
          </a:prstGeom>
          <a:noFill/>
          <a:ln w="28575" cap="flat" cmpd="sng">
            <a:solidFill>
              <a:srgbClr val="000080"/>
            </a:solidFill>
            <a:prstDash val="solid"/>
            <a:miter/>
            <a:headEnd type="none" w="med" len="med"/>
            <a:tailEnd type="none" w="med" len="med"/>
          </a:ln>
        </p:spPr>
      </p:pic>
      <p:sp>
        <p:nvSpPr>
          <p:cNvPr id="3" name="文本框 2"/>
          <p:cNvSpPr txBox="1"/>
          <p:nvPr/>
        </p:nvSpPr>
        <p:spPr>
          <a:xfrm>
            <a:off x="2875915" y="237490"/>
            <a:ext cx="5262880" cy="706755"/>
          </a:xfrm>
          <a:prstGeom prst="rect">
            <a:avLst/>
          </a:prstGeom>
          <a:noFill/>
        </p:spPr>
        <p:txBody>
          <a:bodyPr wrap="none" rtlCol="0">
            <a:spAutoFit/>
          </a:bodyPr>
          <a:p>
            <a:pPr algn="l"/>
            <a:r>
              <a:rPr lang="zh-CN" altLang="en-US" sz="4000" dirty="0">
                <a:solidFill>
                  <a:srgbClr val="003300"/>
                </a:solidFill>
                <a:effectLst>
                  <a:outerShdw blurRad="38100" dist="38100" dir="2700000">
                    <a:srgbClr val="C0C0C0"/>
                  </a:outerShdw>
                </a:effectLst>
                <a:latin typeface="隶书" panose="02010509060101010101" pitchFamily="49" charset="-122"/>
                <a:ea typeface="隶书" panose="02010509060101010101" pitchFamily="49" charset="-122"/>
                <a:sym typeface="+mn-ea"/>
              </a:rPr>
              <a:t>量变和质变是相互渗透</a:t>
            </a:r>
            <a:endParaRPr kumimoji="0" lang="zh-CN" altLang="en-US" sz="4000" kern="1200" cap="none" spc="0" normalizeH="0" baseline="0" noProof="1">
              <a:solidFill>
                <a:srgbClr val="003300"/>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855"/>
                                        </p:tgtEl>
                                        <p:attrNameLst>
                                          <p:attrName>style.visibility</p:attrName>
                                        </p:attrNameLst>
                                      </p:cBhvr>
                                      <p:to>
                                        <p:strVal val="visible"/>
                                      </p:to>
                                    </p:set>
                                    <p:animEffect transition="in" filter="wipe(left)">
                                      <p:cBhvr>
                                        <p:cTn id="7" dur="500"/>
                                        <p:tgtEl>
                                          <p:spTgt spid="7885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8851"/>
                                        </p:tgtEl>
                                        <p:attrNameLst>
                                          <p:attrName>style.visibility</p:attrName>
                                        </p:attrNameLst>
                                      </p:cBhvr>
                                      <p:to>
                                        <p:strVal val="visible"/>
                                      </p:to>
                                    </p:set>
                                    <p:anim calcmode="lin" valueType="num">
                                      <p:cBhvr>
                                        <p:cTn id="11" dur="500" fill="hold"/>
                                        <p:tgtEl>
                                          <p:spTgt spid="78851"/>
                                        </p:tgtEl>
                                        <p:attrNameLst>
                                          <p:attrName>ppt_x</p:attrName>
                                        </p:attrNameLst>
                                      </p:cBhvr>
                                      <p:tavLst>
                                        <p:tav tm="0">
                                          <p:val>
                                            <p:strVal val="0-#ppt_w/2"/>
                                          </p:val>
                                        </p:tav>
                                        <p:tav tm="100000">
                                          <p:val>
                                            <p:strVal val="#ppt_x"/>
                                          </p:val>
                                        </p:tav>
                                      </p:tavLst>
                                    </p:anim>
                                    <p:anim calcmode="lin" valueType="num">
                                      <p:cBhvr>
                                        <p:cTn id="12" dur="500" fill="hold"/>
                                        <p:tgtEl>
                                          <p:spTgt spid="7885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78853"/>
                                        </p:tgtEl>
                                        <p:attrNameLst>
                                          <p:attrName>style.visibility</p:attrName>
                                        </p:attrNameLst>
                                      </p:cBhvr>
                                      <p:to>
                                        <p:strVal val="visible"/>
                                      </p:to>
                                    </p:set>
                                    <p:anim calcmode="lin" valueType="num">
                                      <p:cBhvr>
                                        <p:cTn id="16" dur="500" fill="hold"/>
                                        <p:tgtEl>
                                          <p:spTgt spid="78853"/>
                                        </p:tgtEl>
                                        <p:attrNameLst>
                                          <p:attrName>ppt_x</p:attrName>
                                        </p:attrNameLst>
                                      </p:cBhvr>
                                      <p:tavLst>
                                        <p:tav tm="0">
                                          <p:val>
                                            <p:strVal val="0-#ppt_w/2"/>
                                          </p:val>
                                        </p:tav>
                                        <p:tav tm="100000">
                                          <p:val>
                                            <p:strVal val="#ppt_x"/>
                                          </p:val>
                                        </p:tav>
                                      </p:tavLst>
                                    </p:anim>
                                    <p:anim calcmode="lin" valueType="num">
                                      <p:cBhvr>
                                        <p:cTn id="17" dur="500" fill="hold"/>
                                        <p:tgtEl>
                                          <p:spTgt spid="7885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2" presetClass="entr" presetSubtype="2" fill="hold" grpId="0" nodeType="afterEffect">
                                  <p:stCondLst>
                                    <p:cond delay="0"/>
                                  </p:stCondLst>
                                  <p:childTnLst>
                                    <p:set>
                                      <p:cBhvr>
                                        <p:cTn id="20" dur="1" fill="hold">
                                          <p:stCondLst>
                                            <p:cond delay="0"/>
                                          </p:stCondLst>
                                        </p:cTn>
                                        <p:tgtEl>
                                          <p:spTgt spid="78852"/>
                                        </p:tgtEl>
                                        <p:attrNameLst>
                                          <p:attrName>style.visibility</p:attrName>
                                        </p:attrNameLst>
                                      </p:cBhvr>
                                      <p:to>
                                        <p:strVal val="visible"/>
                                      </p:to>
                                    </p:set>
                                    <p:animEffect transition="in" filter="slide(fromRight)">
                                      <p:cBhvr>
                                        <p:cTn id="21" dur="500"/>
                                        <p:tgtEl>
                                          <p:spTgt spid="78852"/>
                                        </p:tgtEl>
                                      </p:cBhvr>
                                    </p:animEffect>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78854"/>
                                        </p:tgtEl>
                                        <p:attrNameLst>
                                          <p:attrName>style.visibility</p:attrName>
                                        </p:attrNameLst>
                                      </p:cBhvr>
                                      <p:to>
                                        <p:strVal val="visible"/>
                                      </p:to>
                                    </p:set>
                                    <p:animEffect transition="in" filter="blinds(horizontal)">
                                      <p:cBhvr>
                                        <p:cTn id="25"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p:bldP spid="78852" grpId="0" bldLvl="0" animBg="1"/>
      <p:bldP spid="7885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文本框 79873"/>
          <p:cNvSpPr txBox="1"/>
          <p:nvPr/>
        </p:nvSpPr>
        <p:spPr>
          <a:xfrm>
            <a:off x="1359535" y="314960"/>
            <a:ext cx="8823960" cy="1309370"/>
          </a:xfrm>
          <a:prstGeom prst="rect">
            <a:avLst/>
          </a:prstGeom>
          <a:noFill/>
          <a:ln w="9525">
            <a:noFill/>
          </a:ln>
        </p:spPr>
        <p:txBody>
          <a:bodyPr wrap="square">
            <a:spAutoFit/>
          </a:bodyPr>
          <a:p>
            <a:pPr marR="0" defTabSz="914400">
              <a:lnSpc>
                <a:spcPct val="90000"/>
              </a:lnSpc>
              <a:spcBef>
                <a:spcPct val="20000"/>
              </a:spcBef>
              <a:buClrTx/>
              <a:buSzTx/>
              <a:buFontTx/>
            </a:pPr>
            <a:r>
              <a:rPr kumimoji="0" lang="en-US" altLang="zh-CN" sz="3200" kern="1200" cap="none" spc="0" normalizeH="0" baseline="0" noProof="1" dirty="0">
                <a:solidFill>
                  <a:srgbClr val="663300"/>
                </a:solidFill>
                <a:effectLst>
                  <a:outerShdw blurRad="38100" dist="38100" dir="2700000">
                    <a:srgbClr val="C0C0C0"/>
                  </a:outerShdw>
                </a:effectLst>
                <a:latin typeface="Arial" panose="020B0604020202020204" pitchFamily="34" charset="0"/>
                <a:ea typeface="华文行楷" panose="02010800040101010101" pitchFamily="2" charset="-122"/>
                <a:cs typeface="+mn-cs"/>
              </a:rPr>
              <a:t>      </a:t>
            </a:r>
            <a:r>
              <a:rPr kumimoji="0" lang="zh-CN" altLang="en-US" sz="4400" kern="1200" cap="none" spc="0" normalizeH="0" baseline="0" noProof="1" dirty="0">
                <a:solidFill>
                  <a:srgbClr val="663300"/>
                </a:solidFill>
                <a:effectLst>
                  <a:outerShdw blurRad="38100" dist="38100" dir="2700000">
                    <a:srgbClr val="C0C0C0"/>
                  </a:outerShdw>
                </a:effectLst>
                <a:latin typeface="Arial" panose="020B0604020202020204" pitchFamily="34" charset="0"/>
                <a:ea typeface="华文新魏" panose="02010800040101010101" pitchFamily="2" charset="-122"/>
                <a:cs typeface="+mn-cs"/>
              </a:rPr>
              <a:t>（四）事物发展过程中的肯定和否定及其相互转化</a:t>
            </a:r>
            <a:endParaRPr kumimoji="0" lang="zh-CN" altLang="en-US" sz="4400" kern="1200" cap="none" spc="0" normalizeH="0" baseline="0" noProof="1" dirty="0">
              <a:solidFill>
                <a:srgbClr val="663300"/>
              </a:solidFill>
              <a:effectLst>
                <a:outerShdw blurRad="38100" dist="38100" dir="2700000">
                  <a:srgbClr val="C0C0C0"/>
                </a:outerShdw>
              </a:effectLst>
              <a:latin typeface="Arial" panose="020B0604020202020204" pitchFamily="34" charset="0"/>
              <a:ea typeface="华文新魏" panose="02010800040101010101" pitchFamily="2" charset="-122"/>
              <a:cs typeface="+mn-cs"/>
            </a:endParaRPr>
          </a:p>
        </p:txBody>
      </p:sp>
      <p:grpSp>
        <p:nvGrpSpPr>
          <p:cNvPr id="79881" name="组合 79880"/>
          <p:cNvGrpSpPr/>
          <p:nvPr/>
        </p:nvGrpSpPr>
        <p:grpSpPr>
          <a:xfrm>
            <a:off x="1524000" y="1557338"/>
            <a:ext cx="9144000" cy="519112"/>
            <a:chOff x="0" y="816"/>
            <a:chExt cx="5760" cy="372"/>
          </a:xfrm>
        </p:grpSpPr>
        <p:pic>
          <p:nvPicPr>
            <p:cNvPr id="123907" name="图片 79881" descr="1118564011"/>
            <p:cNvPicPr>
              <a:picLocks noChangeAspect="1"/>
            </p:cNvPicPr>
            <p:nvPr/>
          </p:nvPicPr>
          <p:blipFill>
            <a:blip r:embed="rId1"/>
            <a:stretch>
              <a:fillRect/>
            </a:stretch>
          </p:blipFill>
          <p:spPr>
            <a:xfrm>
              <a:off x="3426" y="816"/>
              <a:ext cx="2334" cy="372"/>
            </a:xfrm>
            <a:prstGeom prst="rect">
              <a:avLst/>
            </a:prstGeom>
            <a:noFill/>
            <a:ln w="9525">
              <a:noFill/>
            </a:ln>
          </p:spPr>
        </p:pic>
        <p:pic>
          <p:nvPicPr>
            <p:cNvPr id="123908" name="图片 79882" descr="1118564011"/>
            <p:cNvPicPr>
              <a:picLocks noChangeAspect="1"/>
            </p:cNvPicPr>
            <p:nvPr/>
          </p:nvPicPr>
          <p:blipFill>
            <a:blip r:embed="rId1"/>
            <a:srcRect t="12903" r="30077"/>
            <a:stretch>
              <a:fillRect/>
            </a:stretch>
          </p:blipFill>
          <p:spPr>
            <a:xfrm>
              <a:off x="0" y="864"/>
              <a:ext cx="3504" cy="324"/>
            </a:xfrm>
            <a:prstGeom prst="rect">
              <a:avLst/>
            </a:prstGeom>
            <a:noFill/>
            <a:ln w="9525">
              <a:noFill/>
            </a:ln>
          </p:spPr>
        </p:pic>
      </p:grpSp>
      <p:grpSp>
        <p:nvGrpSpPr>
          <p:cNvPr id="79935" name="组合 79934"/>
          <p:cNvGrpSpPr/>
          <p:nvPr/>
        </p:nvGrpSpPr>
        <p:grpSpPr>
          <a:xfrm>
            <a:off x="2640013" y="1989138"/>
            <a:ext cx="6769100" cy="3938587"/>
            <a:chOff x="703" y="1253"/>
            <a:chExt cx="4264" cy="2481"/>
          </a:xfrm>
        </p:grpSpPr>
        <p:sp>
          <p:nvSpPr>
            <p:cNvPr id="123910" name="任意多边形 79909"/>
            <p:cNvSpPr/>
            <p:nvPr/>
          </p:nvSpPr>
          <p:spPr>
            <a:xfrm rot="10800000">
              <a:off x="703" y="1714"/>
              <a:ext cx="4160" cy="1494"/>
            </a:xfrm>
            <a:custGeom>
              <a:avLst/>
              <a:gdLst/>
              <a:ahLst/>
              <a:cxnLst/>
              <a:pathLst>
                <a:path w="4728" h="1686">
                  <a:moveTo>
                    <a:pt x="1422" y="3"/>
                  </a:moveTo>
                  <a:cubicBezTo>
                    <a:pt x="1450" y="0"/>
                    <a:pt x="252" y="159"/>
                    <a:pt x="192" y="705"/>
                  </a:cubicBezTo>
                  <a:cubicBezTo>
                    <a:pt x="222" y="1041"/>
                    <a:pt x="828" y="1203"/>
                    <a:pt x="1096" y="1292"/>
                  </a:cubicBezTo>
                  <a:cubicBezTo>
                    <a:pt x="1364" y="1381"/>
                    <a:pt x="1955" y="1428"/>
                    <a:pt x="2388" y="1428"/>
                  </a:cubicBezTo>
                  <a:cubicBezTo>
                    <a:pt x="2821" y="1428"/>
                    <a:pt x="3307" y="1379"/>
                    <a:pt x="3672" y="1275"/>
                  </a:cubicBezTo>
                  <a:cubicBezTo>
                    <a:pt x="4037" y="1171"/>
                    <a:pt x="4506" y="987"/>
                    <a:pt x="4524" y="705"/>
                  </a:cubicBezTo>
                  <a:cubicBezTo>
                    <a:pt x="4518" y="207"/>
                    <a:pt x="3269" y="50"/>
                    <a:pt x="3294" y="27"/>
                  </a:cubicBezTo>
                  <a:cubicBezTo>
                    <a:pt x="3324" y="29"/>
                    <a:pt x="4674" y="201"/>
                    <a:pt x="4704" y="717"/>
                  </a:cubicBezTo>
                  <a:cubicBezTo>
                    <a:pt x="4728" y="1077"/>
                    <a:pt x="4236" y="1365"/>
                    <a:pt x="3798" y="1488"/>
                  </a:cubicBezTo>
                  <a:cubicBezTo>
                    <a:pt x="3360" y="1611"/>
                    <a:pt x="2883" y="1680"/>
                    <a:pt x="2412" y="1683"/>
                  </a:cubicBezTo>
                  <a:cubicBezTo>
                    <a:pt x="1941" y="1686"/>
                    <a:pt x="1374" y="1644"/>
                    <a:pt x="972" y="1506"/>
                  </a:cubicBezTo>
                  <a:cubicBezTo>
                    <a:pt x="570" y="1368"/>
                    <a:pt x="0" y="1173"/>
                    <a:pt x="24" y="723"/>
                  </a:cubicBezTo>
                  <a:cubicBezTo>
                    <a:pt x="42" y="117"/>
                    <a:pt x="1394" y="6"/>
                    <a:pt x="1422" y="3"/>
                  </a:cubicBezTo>
                  <a:close/>
                </a:path>
              </a:pathLst>
            </a:custGeom>
            <a:gradFill rotWithShape="1">
              <a:gsLst>
                <a:gs pos="0">
                  <a:srgbClr val="080808"/>
                </a:gs>
                <a:gs pos="100000">
                  <a:srgbClr val="D0D0D0"/>
                </a:gs>
              </a:gsLst>
              <a:lin ang="5400000" scaled="1"/>
              <a:tileRect/>
            </a:gradFill>
            <a:ln w="9525"/>
            <a:scene3d>
              <a:camera prst="legacyObliqueBottom">
                <a:rot lat="21300000" lon="0" rev="0"/>
              </a:camera>
              <a:lightRig rig="legacyFlat3" dir="b"/>
            </a:scene3d>
            <a:sp3d extrusionH="100000" prstMaterial="legacyMatte">
              <a:bevelT w="13500" h="13500" prst="angle"/>
              <a:bevelB w="13500" h="13500" prst="angle"/>
              <a:extrusionClr>
                <a:srgbClr val="080808"/>
              </a:extrusionClr>
            </a:sp3d>
          </p:spPr>
          <p:txBody>
            <a:bodyPr/>
            <a:p>
              <a:endParaRPr lang="zh-CN" altLang="en-US"/>
            </a:p>
          </p:txBody>
        </p:sp>
        <p:grpSp>
          <p:nvGrpSpPr>
            <p:cNvPr id="123911" name="组合 79910"/>
            <p:cNvGrpSpPr/>
            <p:nvPr/>
          </p:nvGrpSpPr>
          <p:grpSpPr>
            <a:xfrm>
              <a:off x="2926" y="2796"/>
              <a:ext cx="2041" cy="904"/>
              <a:chOff x="3107" y="2320"/>
              <a:chExt cx="2041" cy="883"/>
            </a:xfrm>
          </p:grpSpPr>
          <p:sp>
            <p:nvSpPr>
              <p:cNvPr id="123912" name="矩形 79911"/>
              <p:cNvSpPr/>
              <p:nvPr/>
            </p:nvSpPr>
            <p:spPr>
              <a:xfrm rot="10800000">
                <a:off x="3107" y="2320"/>
                <a:ext cx="2041" cy="883"/>
              </a:xfrm>
              <a:prstGeom prst="rect">
                <a:avLst/>
              </a:prstGeom>
              <a:solidFill>
                <a:schemeClr val="hlink"/>
              </a:solidFill>
              <a:ln w="9525">
                <a:noFill/>
              </a:ln>
            </p:spPr>
            <p:txBody>
              <a:bodyPr anchor="t"/>
              <a:p>
                <a:pPr eaLnBrk="0" hangingPunct="0"/>
                <a:endParaRPr lang="zh-CN" altLang="en-US">
                  <a:latin typeface="等线"/>
                  <a:ea typeface="等线"/>
                </a:endParaRPr>
              </a:p>
            </p:txBody>
          </p:sp>
          <p:sp>
            <p:nvSpPr>
              <p:cNvPr id="123913" name="棱台 79912"/>
              <p:cNvSpPr/>
              <p:nvPr/>
            </p:nvSpPr>
            <p:spPr>
              <a:xfrm rot="10800000">
                <a:off x="3189" y="2370"/>
                <a:ext cx="1877" cy="763"/>
              </a:xfrm>
              <a:prstGeom prst="bevel">
                <a:avLst>
                  <a:gd name="adj" fmla="val 1648"/>
                </a:avLst>
              </a:prstGeom>
              <a:solidFill>
                <a:schemeClr val="hlink"/>
              </a:solidFill>
              <a:ln w="9525">
                <a:noFill/>
              </a:ln>
            </p:spPr>
            <p:txBody>
              <a:bodyPr anchor="t"/>
              <a:p>
                <a:pPr eaLnBrk="0" hangingPunct="0"/>
                <a:endParaRPr lang="zh-CN" altLang="en-US">
                  <a:latin typeface="等线"/>
                  <a:ea typeface="等线"/>
                </a:endParaRPr>
              </a:p>
            </p:txBody>
          </p:sp>
          <p:sp>
            <p:nvSpPr>
              <p:cNvPr id="123914" name="矩形 79913"/>
              <p:cNvSpPr/>
              <p:nvPr/>
            </p:nvSpPr>
            <p:spPr>
              <a:xfrm>
                <a:off x="3272" y="2341"/>
                <a:ext cx="1686" cy="851"/>
              </a:xfrm>
              <a:prstGeom prst="rect">
                <a:avLst/>
              </a:prstGeom>
              <a:noFill/>
              <a:ln w="9525">
                <a:noFill/>
              </a:ln>
            </p:spPr>
            <p:txBody>
              <a:bodyPr anchor="t">
                <a:spAutoFit/>
              </a:bodyPr>
              <a:p>
                <a:pPr>
                  <a:buClr>
                    <a:srgbClr val="00FF99"/>
                  </a:buClr>
                  <a:buFont typeface="Wingdings" panose="05000000000000000000" pitchFamily="2" charset="2"/>
                </a:pPr>
                <a:r>
                  <a:rPr lang="zh-CN" altLang="en-US" sz="2800" dirty="0">
                    <a:latin typeface="Arial" panose="020B0604020202020204" pitchFamily="34" charset="0"/>
                    <a:ea typeface="华文楷体" panose="02010600040101010101" pitchFamily="2" charset="-122"/>
                  </a:rPr>
                  <a:t>否定因素是促成现存事物灭亡的因素</a:t>
                </a:r>
                <a:endParaRPr lang="zh-CN" altLang="en-US" sz="2800">
                  <a:latin typeface="Arial" panose="020B0604020202020204" pitchFamily="34" charset="0"/>
                  <a:ea typeface="华文楷体" panose="02010600040101010101" pitchFamily="2" charset="-122"/>
                </a:endParaRPr>
              </a:p>
            </p:txBody>
          </p:sp>
        </p:grpSp>
        <p:grpSp>
          <p:nvGrpSpPr>
            <p:cNvPr id="123915" name="组合 79914"/>
            <p:cNvGrpSpPr/>
            <p:nvPr/>
          </p:nvGrpSpPr>
          <p:grpSpPr>
            <a:xfrm rot="10800000">
              <a:off x="2019" y="1253"/>
              <a:ext cx="1406" cy="1135"/>
              <a:chOff x="2457" y="2000"/>
              <a:chExt cx="901" cy="888"/>
            </a:xfrm>
          </p:grpSpPr>
          <p:pic>
            <p:nvPicPr>
              <p:cNvPr id="123916" name="图片 79915" descr="circuler_1"/>
              <p:cNvPicPr>
                <a:picLocks noChangeAspect="1"/>
              </p:cNvPicPr>
              <p:nvPr/>
            </p:nvPicPr>
            <p:blipFill>
              <a:blip r:embed="rId2"/>
              <a:stretch>
                <a:fillRect/>
              </a:stretch>
            </p:blipFill>
            <p:spPr>
              <a:xfrm>
                <a:off x="2457" y="2000"/>
                <a:ext cx="901" cy="886"/>
              </a:xfrm>
              <a:prstGeom prst="rect">
                <a:avLst/>
              </a:prstGeom>
              <a:noFill/>
              <a:ln w="9525">
                <a:noFill/>
              </a:ln>
            </p:spPr>
          </p:pic>
          <p:sp>
            <p:nvSpPr>
              <p:cNvPr id="123917" name="椭圆 79916"/>
              <p:cNvSpPr/>
              <p:nvPr/>
            </p:nvSpPr>
            <p:spPr>
              <a:xfrm>
                <a:off x="2457" y="2000"/>
                <a:ext cx="895" cy="888"/>
              </a:xfrm>
              <a:prstGeom prst="ellipse">
                <a:avLst/>
              </a:prstGeom>
              <a:gradFill rotWithShape="1">
                <a:gsLst>
                  <a:gs pos="0">
                    <a:srgbClr val="414141">
                      <a:alpha val="89998"/>
                    </a:srgbClr>
                  </a:gs>
                  <a:gs pos="50000">
                    <a:srgbClr val="F8F8F8">
                      <a:alpha val="45000"/>
                    </a:srgbClr>
                  </a:gs>
                  <a:gs pos="100000">
                    <a:srgbClr val="414141">
                      <a:alpha val="89998"/>
                    </a:srgbClr>
                  </a:gs>
                </a:gsLst>
                <a:lin ang="5400000" scaled="1"/>
                <a:tileRect/>
              </a:gradFill>
              <a:ln w="9525">
                <a:noFill/>
              </a:ln>
            </p:spPr>
            <p:txBody>
              <a:bodyPr anchor="t"/>
              <a:p>
                <a:pPr eaLnBrk="0" hangingPunct="0"/>
                <a:endParaRPr lang="zh-CN" altLang="en-US">
                  <a:latin typeface="等线"/>
                  <a:ea typeface="等线"/>
                </a:endParaRPr>
              </a:p>
            </p:txBody>
          </p:sp>
          <p:sp>
            <p:nvSpPr>
              <p:cNvPr id="123918" name="任意多边形 79917"/>
              <p:cNvSpPr/>
              <p:nvPr/>
            </p:nvSpPr>
            <p:spPr>
              <a:xfrm>
                <a:off x="2550" y="2018"/>
                <a:ext cx="703" cy="308"/>
              </a:xfrm>
              <a:custGeom>
                <a:avLst/>
                <a:gdLst/>
                <a:ahLst/>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DDDDDD"/>
                  </a:gs>
                </a:gsLst>
                <a:lin ang="5400000" scaled="1"/>
                <a:tileRect/>
              </a:gradFill>
              <a:ln w="0">
                <a:noFill/>
              </a:ln>
            </p:spPr>
            <p:txBody>
              <a:bodyPr/>
              <a:p>
                <a:endParaRPr lang="zh-CN" altLang="en-US"/>
              </a:p>
            </p:txBody>
          </p:sp>
          <p:grpSp>
            <p:nvGrpSpPr>
              <p:cNvPr id="123919" name="组合 79918"/>
              <p:cNvGrpSpPr/>
              <p:nvPr/>
            </p:nvGrpSpPr>
            <p:grpSpPr>
              <a:xfrm rot="-1297425" flipH="1" flipV="1">
                <a:off x="2525" y="2693"/>
                <a:ext cx="781" cy="188"/>
                <a:chOff x="2532" y="1051"/>
                <a:chExt cx="893" cy="246"/>
              </a:xfrm>
            </p:grpSpPr>
            <p:grpSp>
              <p:nvGrpSpPr>
                <p:cNvPr id="123920" name="组合 79919"/>
                <p:cNvGrpSpPr/>
                <p:nvPr/>
              </p:nvGrpSpPr>
              <p:grpSpPr>
                <a:xfrm>
                  <a:off x="2532" y="1051"/>
                  <a:ext cx="743" cy="185"/>
                  <a:chOff x="1565" y="2568"/>
                  <a:chExt cx="1118" cy="279"/>
                </a:xfrm>
              </p:grpSpPr>
              <p:sp>
                <p:nvSpPr>
                  <p:cNvPr id="123921" name="新月形 79920"/>
                  <p:cNvSpPr/>
                  <p:nvPr/>
                </p:nvSpPr>
                <p:spPr>
                  <a:xfrm rot="5263130">
                    <a:off x="1856" y="2270"/>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23922" name="新月形 79921"/>
                  <p:cNvSpPr/>
                  <p:nvPr/>
                </p:nvSpPr>
                <p:spPr>
                  <a:xfrm rot="6078281">
                    <a:off x="1992" y="2270"/>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23923" name="新月形 79922"/>
                  <p:cNvSpPr/>
                  <p:nvPr/>
                </p:nvSpPr>
                <p:spPr>
                  <a:xfrm rot="6373927">
                    <a:off x="2068" y="2292"/>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23924" name="新月形 79923"/>
                  <p:cNvSpPr/>
                  <p:nvPr/>
                </p:nvSpPr>
                <p:spPr>
                  <a:xfrm rot="6906312">
                    <a:off x="2158" y="2322"/>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grpSp>
            <p:grpSp>
              <p:nvGrpSpPr>
                <p:cNvPr id="123925" name="组合 79924"/>
                <p:cNvGrpSpPr/>
                <p:nvPr/>
              </p:nvGrpSpPr>
              <p:grpSpPr>
                <a:xfrm rot="1353540">
                  <a:off x="2682" y="1111"/>
                  <a:ext cx="743" cy="186"/>
                  <a:chOff x="1565" y="2568"/>
                  <a:chExt cx="1118" cy="279"/>
                </a:xfrm>
              </p:grpSpPr>
              <p:sp>
                <p:nvSpPr>
                  <p:cNvPr id="123926" name="新月形 79925"/>
                  <p:cNvSpPr/>
                  <p:nvPr/>
                </p:nvSpPr>
                <p:spPr>
                  <a:xfrm rot="5263130">
                    <a:off x="1856" y="2270"/>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23927" name="新月形 79926"/>
                  <p:cNvSpPr/>
                  <p:nvPr/>
                </p:nvSpPr>
                <p:spPr>
                  <a:xfrm rot="6078281">
                    <a:off x="1992" y="2270"/>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23928" name="新月形 79927"/>
                  <p:cNvSpPr/>
                  <p:nvPr/>
                </p:nvSpPr>
                <p:spPr>
                  <a:xfrm rot="6373927">
                    <a:off x="2068" y="2292"/>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sp>
                <p:nvSpPr>
                  <p:cNvPr id="123929" name="新月形 79928"/>
                  <p:cNvSpPr/>
                  <p:nvPr/>
                </p:nvSpPr>
                <p:spPr>
                  <a:xfrm rot="6906312">
                    <a:off x="2158" y="2322"/>
                    <a:ext cx="227" cy="816"/>
                  </a:xfrm>
                  <a:prstGeom prst="moon">
                    <a:avLst>
                      <a:gd name="adj" fmla="val 49773"/>
                    </a:avLst>
                  </a:prstGeom>
                  <a:solidFill>
                    <a:srgbClr val="F8F8F8">
                      <a:alpha val="3998"/>
                    </a:srgbClr>
                  </a:solidFill>
                  <a:ln w="9525">
                    <a:noFill/>
                  </a:ln>
                </p:spPr>
                <p:txBody>
                  <a:bodyPr anchor="t"/>
                  <a:p>
                    <a:pPr eaLnBrk="0" hangingPunct="0"/>
                    <a:endParaRPr lang="zh-CN" altLang="en-US">
                      <a:latin typeface="等线"/>
                      <a:ea typeface="等线"/>
                    </a:endParaRPr>
                  </a:p>
                </p:txBody>
              </p:sp>
            </p:grpSp>
          </p:grpSp>
        </p:grpSp>
        <p:sp>
          <p:nvSpPr>
            <p:cNvPr id="79930" name="矩形 79929"/>
            <p:cNvSpPr/>
            <p:nvPr/>
          </p:nvSpPr>
          <p:spPr>
            <a:xfrm>
              <a:off x="2200" y="1318"/>
              <a:ext cx="1215" cy="988"/>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dirty="0">
                  <a:solidFill>
                    <a:srgbClr val="000066"/>
                  </a:solidFill>
                  <a:effectLst>
                    <a:outerShdw blurRad="38100" dist="38100" dir="2700000">
                      <a:srgbClr val="C0C0C0"/>
                    </a:outerShdw>
                  </a:effectLst>
                  <a:latin typeface="隶书" panose="02010509060101010101" pitchFamily="49" charset="-122"/>
                  <a:ea typeface="隶书" panose="02010509060101010101" pitchFamily="49" charset="-122"/>
                  <a:cs typeface="+mn-cs"/>
                </a:rPr>
                <a:t>1</a:t>
              </a:r>
              <a:r>
                <a:rPr kumimoji="0" lang="zh-CN" altLang="en-US" sz="3200" b="0" i="0" u="none" strike="noStrike" kern="1200" cap="none" spc="0" normalizeH="0" baseline="0" noProof="1" dirty="0">
                  <a:solidFill>
                    <a:srgbClr val="000066"/>
                  </a:solidFill>
                  <a:effectLst>
                    <a:outerShdw blurRad="38100" dist="38100" dir="2700000">
                      <a:srgbClr val="C0C0C0"/>
                    </a:outerShdw>
                  </a:effectLst>
                  <a:latin typeface="隶书" panose="02010509060101010101" pitchFamily="49" charset="-122"/>
                  <a:ea typeface="隶书" panose="02010509060101010101" pitchFamily="49" charset="-122"/>
                  <a:cs typeface="+mn-cs"/>
                </a:rPr>
                <a:t>、肯定 和否定的含义</a:t>
              </a:r>
              <a:endParaRPr kumimoji="0" lang="zh-CN" altLang="en-US" sz="3200" b="0" i="0" u="none" strike="noStrike" kern="1200" cap="none" spc="0" normalizeH="0" baseline="0" noProof="1" dirty="0">
                <a:solidFill>
                  <a:srgbClr val="000066"/>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grpSp>
          <p:nvGrpSpPr>
            <p:cNvPr id="123931" name="组合 79930"/>
            <p:cNvGrpSpPr/>
            <p:nvPr/>
          </p:nvGrpSpPr>
          <p:grpSpPr>
            <a:xfrm>
              <a:off x="793" y="2817"/>
              <a:ext cx="1909" cy="917"/>
              <a:chOff x="1202" y="2296"/>
              <a:chExt cx="1909" cy="917"/>
            </a:xfrm>
          </p:grpSpPr>
          <p:sp>
            <p:nvSpPr>
              <p:cNvPr id="123932" name="矩形 79931"/>
              <p:cNvSpPr/>
              <p:nvPr/>
            </p:nvSpPr>
            <p:spPr>
              <a:xfrm rot="10800000">
                <a:off x="1202" y="2296"/>
                <a:ext cx="1909" cy="907"/>
              </a:xfrm>
              <a:prstGeom prst="rect">
                <a:avLst/>
              </a:prstGeom>
              <a:solidFill>
                <a:schemeClr val="accent1"/>
              </a:solidFill>
              <a:ln w="9525">
                <a:noFill/>
              </a:ln>
            </p:spPr>
            <p:txBody>
              <a:bodyPr anchor="t"/>
              <a:p>
                <a:pPr eaLnBrk="0" hangingPunct="0"/>
                <a:endParaRPr lang="zh-CN" altLang="en-US">
                  <a:latin typeface="等线"/>
                  <a:ea typeface="等线"/>
                </a:endParaRPr>
              </a:p>
            </p:txBody>
          </p:sp>
          <p:sp>
            <p:nvSpPr>
              <p:cNvPr id="123933" name="棱台 79932"/>
              <p:cNvSpPr/>
              <p:nvPr/>
            </p:nvSpPr>
            <p:spPr>
              <a:xfrm rot="10800000">
                <a:off x="1297" y="2362"/>
                <a:ext cx="1678" cy="793"/>
              </a:xfrm>
              <a:prstGeom prst="bevel">
                <a:avLst>
                  <a:gd name="adj" fmla="val 1648"/>
                </a:avLst>
              </a:prstGeom>
              <a:solidFill>
                <a:schemeClr val="accent1"/>
              </a:solidFill>
              <a:ln w="9525">
                <a:noFill/>
              </a:ln>
            </p:spPr>
            <p:txBody>
              <a:bodyPr anchor="t"/>
              <a:p>
                <a:pPr eaLnBrk="0" hangingPunct="0"/>
                <a:endParaRPr lang="zh-CN" altLang="en-US">
                  <a:latin typeface="等线"/>
                  <a:ea typeface="等线"/>
                </a:endParaRPr>
              </a:p>
            </p:txBody>
          </p:sp>
          <p:sp>
            <p:nvSpPr>
              <p:cNvPr id="79934" name="矩形 79933"/>
              <p:cNvSpPr/>
              <p:nvPr/>
            </p:nvSpPr>
            <p:spPr>
              <a:xfrm>
                <a:off x="1433" y="2341"/>
                <a:ext cx="1538" cy="872"/>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
                    <a:srgbClr val="00FF99"/>
                  </a:buClr>
                  <a:buSzTx/>
                  <a:buFont typeface="Wingdings" panose="05000000000000000000" pitchFamily="2" charset="2"/>
                  <a:buNone/>
                </a:pPr>
                <a:r>
                  <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楷体" panose="02010600040101010101" pitchFamily="2" charset="-122"/>
                    <a:cs typeface="+mn-cs"/>
                  </a:rPr>
                  <a:t>肯定因素是维持现在事物存在的因素</a:t>
                </a:r>
                <a:endParaRPr kumimoji="0" lang="zh-CN" altLang="en-US" sz="2800" b="0"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华文楷体" panose="02010600040101010101" pitchFamily="2" charset="-122"/>
                  <a:cs typeface="+mn-cs"/>
                </a:endParaRP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79881"/>
                                        </p:tgtEl>
                                        <p:attrNameLst>
                                          <p:attrName>style.visibility</p:attrName>
                                        </p:attrNameLst>
                                      </p:cBhvr>
                                      <p:to>
                                        <p:strVal val="visible"/>
                                      </p:to>
                                    </p:set>
                                    <p:anim calcmode="lin" valueType="num">
                                      <p:cBhvr>
                                        <p:cTn id="7" dur="500" fill="hold"/>
                                        <p:tgtEl>
                                          <p:spTgt spid="79881"/>
                                        </p:tgtEl>
                                        <p:attrNameLst>
                                          <p:attrName>ppt_w</p:attrName>
                                        </p:attrNameLst>
                                      </p:cBhvr>
                                      <p:tavLst>
                                        <p:tav tm="0">
                                          <p:val>
                                            <p:fltVal val="0.000000"/>
                                          </p:val>
                                        </p:tav>
                                        <p:tav tm="100000">
                                          <p:val>
                                            <p:strVal val="#ppt_w"/>
                                          </p:val>
                                        </p:tav>
                                      </p:tavLst>
                                    </p:anim>
                                    <p:anim calcmode="lin" valueType="num">
                                      <p:cBhvr>
                                        <p:cTn id="8" dur="500" fill="hold"/>
                                        <p:tgtEl>
                                          <p:spTgt spid="79881"/>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31" presetClass="entr" presetSubtype="0" fill="hold" nodeType="afterEffect">
                                  <p:stCondLst>
                                    <p:cond delay="0"/>
                                  </p:stCondLst>
                                  <p:iterate type="lt">
                                    <p:tmPct val="5000"/>
                                  </p:iterate>
                                  <p:childTnLst>
                                    <p:set>
                                      <p:cBhvr>
                                        <p:cTn id="11" dur="1" fill="hold">
                                          <p:stCondLst>
                                            <p:cond delay="0"/>
                                          </p:stCondLst>
                                        </p:cTn>
                                        <p:tgtEl>
                                          <p:spTgt spid="79935"/>
                                        </p:tgtEl>
                                        <p:attrNameLst>
                                          <p:attrName>style.visibility</p:attrName>
                                        </p:attrNameLst>
                                      </p:cBhvr>
                                      <p:to>
                                        <p:strVal val="visible"/>
                                      </p:to>
                                    </p:set>
                                    <p:anim calcmode="lin" valueType="num">
                                      <p:cBhvr>
                                        <p:cTn id="12" dur="1000" fill="hold"/>
                                        <p:tgtEl>
                                          <p:spTgt spid="79935"/>
                                        </p:tgtEl>
                                        <p:attrNameLst>
                                          <p:attrName>ppt_w</p:attrName>
                                        </p:attrNameLst>
                                      </p:cBhvr>
                                      <p:tavLst>
                                        <p:tav tm="0">
                                          <p:val>
                                            <p:fltVal val="0.000000"/>
                                          </p:val>
                                        </p:tav>
                                        <p:tav tm="100000">
                                          <p:val>
                                            <p:strVal val="#ppt_w"/>
                                          </p:val>
                                        </p:tav>
                                      </p:tavLst>
                                    </p:anim>
                                    <p:anim calcmode="lin" valueType="num">
                                      <p:cBhvr>
                                        <p:cTn id="13" dur="1000" fill="hold"/>
                                        <p:tgtEl>
                                          <p:spTgt spid="79935"/>
                                        </p:tgtEl>
                                        <p:attrNameLst>
                                          <p:attrName>ppt_h</p:attrName>
                                        </p:attrNameLst>
                                      </p:cBhvr>
                                      <p:tavLst>
                                        <p:tav tm="0">
                                          <p:val>
                                            <p:fltVal val="0.000000"/>
                                          </p:val>
                                        </p:tav>
                                        <p:tav tm="100000">
                                          <p:val>
                                            <p:strVal val="#ppt_h"/>
                                          </p:val>
                                        </p:tav>
                                      </p:tavLst>
                                    </p:anim>
                                    <p:anim calcmode="lin" valueType="num">
                                      <p:cBhvr>
                                        <p:cTn id="14" dur="1000" fill="hold"/>
                                        <p:tgtEl>
                                          <p:spTgt spid="79935"/>
                                        </p:tgtEl>
                                        <p:attrNameLst>
                                          <p:attrName>style.rotation</p:attrName>
                                        </p:attrNameLst>
                                      </p:cBhvr>
                                      <p:tavLst>
                                        <p:tav tm="0">
                                          <p:val>
                                            <p:fltVal val="90.000000"/>
                                          </p:val>
                                        </p:tav>
                                        <p:tav tm="100000">
                                          <p:val>
                                            <p:fltVal val="0.000000"/>
                                          </p:val>
                                        </p:tav>
                                      </p:tavLst>
                                    </p:anim>
                                    <p:animEffect transition="in" filter="fade">
                                      <p:cBhvr>
                                        <p:cTn id="15" dur="1000"/>
                                        <p:tgtEl>
                                          <p:spTgt spid="79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3671" name="组合 113670"/>
          <p:cNvGrpSpPr/>
          <p:nvPr/>
        </p:nvGrpSpPr>
        <p:grpSpPr>
          <a:xfrm>
            <a:off x="1992313" y="836613"/>
            <a:ext cx="8459787" cy="5616575"/>
            <a:chOff x="295" y="618"/>
            <a:chExt cx="5329" cy="3538"/>
          </a:xfrm>
        </p:grpSpPr>
        <p:sp>
          <p:nvSpPr>
            <p:cNvPr id="124930" name="菱形 113669"/>
            <p:cNvSpPr/>
            <p:nvPr/>
          </p:nvSpPr>
          <p:spPr>
            <a:xfrm>
              <a:off x="295" y="618"/>
              <a:ext cx="5329" cy="3538"/>
            </a:xfrm>
            <a:prstGeom prst="diamond">
              <a:avLst/>
            </a:prstGeom>
            <a:gradFill rotWithShape="1">
              <a:gsLst>
                <a:gs pos="0">
                  <a:srgbClr val="FFFFFF"/>
                </a:gs>
                <a:gs pos="100000">
                  <a:schemeClr val="hlink"/>
                </a:gs>
              </a:gsLst>
              <a:path path="shape">
                <a:fillToRect l="50000" t="50000" r="50000" b="50000"/>
              </a:path>
              <a:tileRect/>
            </a:gradFill>
            <a:ln w="38100" cap="flat" cmpd="sng">
              <a:solidFill>
                <a:schemeClr val="hlink"/>
              </a:solidFill>
              <a:prstDash val="solid"/>
              <a:miter/>
              <a:headEnd type="none" w="med" len="med"/>
              <a:tailEnd type="none" w="med" len="med"/>
            </a:ln>
            <a:effectLst>
              <a:outerShdw sy="50000" rotWithShape="0">
                <a:schemeClr val="bg2">
                  <a:alpha val="50000"/>
                </a:schemeClr>
              </a:outerShdw>
            </a:effectLst>
          </p:spPr>
          <p:txBody>
            <a:bodyPr anchor="t"/>
            <a:p>
              <a:pPr eaLnBrk="0" hangingPunct="0"/>
              <a:endParaRPr lang="zh-CN" altLang="en-US">
                <a:latin typeface="等线"/>
                <a:ea typeface="等线"/>
              </a:endParaRPr>
            </a:p>
          </p:txBody>
        </p:sp>
        <p:sp>
          <p:nvSpPr>
            <p:cNvPr id="113668" name="文本框 113667"/>
            <p:cNvSpPr txBox="1"/>
            <p:nvPr/>
          </p:nvSpPr>
          <p:spPr>
            <a:xfrm>
              <a:off x="1292" y="1434"/>
              <a:ext cx="3216" cy="1731"/>
            </a:xfrm>
            <a:prstGeom prst="rect">
              <a:avLst/>
            </a:prstGeom>
            <a:noFill/>
            <a:ln w="9525">
              <a:noFill/>
            </a:ln>
          </p:spPr>
          <p:txBody>
            <a:bodyPr>
              <a:spAutoFit/>
            </a:bodyPr>
            <a:p>
              <a:pPr marR="0" defTabSz="914400">
                <a:lnSpc>
                  <a:spcPct val="135000"/>
                </a:lnSpc>
                <a:buClrTx/>
                <a:buSzTx/>
                <a:buFontTx/>
              </a:pPr>
              <a:r>
                <a:rPr kumimoji="0" lang="en-US" altLang="zh-CN" sz="3200" kern="1200" cap="none" spc="0" normalizeH="0" baseline="0" noProof="1" dirty="0">
                  <a:solidFill>
                    <a:srgbClr val="003399"/>
                  </a:solidFill>
                  <a:effectLst>
                    <a:outerShdw blurRad="38100" dist="38100" dir="2700000">
                      <a:srgbClr val="C0C0C0"/>
                    </a:outerShdw>
                  </a:effectLst>
                  <a:latin typeface="楷体_GB2312" pitchFamily="49" charset="-122"/>
                  <a:ea typeface="楷体_GB2312" pitchFamily="49" charset="-122"/>
                  <a:cs typeface="+mn-cs"/>
                </a:rPr>
                <a:t>    </a:t>
              </a:r>
              <a:r>
                <a:rPr kumimoji="0" lang="zh-CN" altLang="en-US" sz="3200" kern="1200" cap="none" spc="0" normalizeH="0" baseline="0" noProof="1" dirty="0">
                  <a:solidFill>
                    <a:srgbClr val="003399"/>
                  </a:solidFill>
                  <a:effectLst>
                    <a:outerShdw blurRad="38100" dist="38100" dir="2700000">
                      <a:srgbClr val="C0C0C0"/>
                    </a:outerShdw>
                  </a:effectLst>
                  <a:latin typeface="楷体_GB2312" pitchFamily="49" charset="-122"/>
                  <a:ea typeface="楷体_GB2312" pitchFamily="49" charset="-122"/>
                  <a:cs typeface="+mn-cs"/>
                </a:rPr>
                <a:t>在生物有机体中，遗传是肯定方面，变异则是否定方面；同化是肯定方面，异化则是否定方面。</a:t>
              </a:r>
              <a:endParaRPr kumimoji="0" lang="zh-CN" altLang="en-US" sz="3200" kern="1200" cap="none" spc="0" normalizeH="0" baseline="0" noProof="1">
                <a:solidFill>
                  <a:srgbClr val="003399"/>
                </a:solidFill>
                <a:effectLst>
                  <a:outerShdw blurRad="38100" dist="38100" dir="2700000">
                    <a:srgbClr val="C0C0C0"/>
                  </a:outerShdw>
                </a:effectLst>
                <a:latin typeface="楷体_GB2312" pitchFamily="49" charset="-122"/>
                <a:ea typeface="楷体_GB2312" pitchFamily="49" charset="-122"/>
                <a:cs typeface="+mn-cs"/>
              </a:endParaRPr>
            </a:p>
          </p:txBody>
        </p:sp>
      </p:grpSp>
      <p:pic>
        <p:nvPicPr>
          <p:cNvPr id="113669" name="图片 113668" descr="老虎（透明02）"/>
          <p:cNvPicPr>
            <a:picLocks noChangeAspect="1"/>
          </p:cNvPicPr>
          <p:nvPr/>
        </p:nvPicPr>
        <p:blipFill>
          <a:blip r:embed="rId1"/>
          <a:stretch>
            <a:fillRect/>
          </a:stretch>
        </p:blipFill>
        <p:spPr>
          <a:xfrm>
            <a:off x="2424113" y="836613"/>
            <a:ext cx="1895475" cy="2133600"/>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3669"/>
                                        </p:tgtEl>
                                        <p:attrNameLst>
                                          <p:attrName>style.visibility</p:attrName>
                                        </p:attrNameLst>
                                      </p:cBhvr>
                                      <p:to>
                                        <p:strVal val="visible"/>
                                      </p:to>
                                    </p:set>
                                    <p:anim calcmode="lin" valueType="num">
                                      <p:cBhvr>
                                        <p:cTn id="7" dur="500" fill="hold"/>
                                        <p:tgtEl>
                                          <p:spTgt spid="113669"/>
                                        </p:tgtEl>
                                        <p:attrNameLst>
                                          <p:attrName>ppt_x</p:attrName>
                                        </p:attrNameLst>
                                      </p:cBhvr>
                                      <p:tavLst>
                                        <p:tav tm="0">
                                          <p:val>
                                            <p:strVal val="0-#ppt_w/2"/>
                                          </p:val>
                                        </p:tav>
                                        <p:tav tm="100000">
                                          <p:val>
                                            <p:strVal val="#ppt_x"/>
                                          </p:val>
                                        </p:tav>
                                      </p:tavLst>
                                    </p:anim>
                                    <p:anim calcmode="lin" valueType="num">
                                      <p:cBhvr>
                                        <p:cTn id="8" dur="500" fill="hold"/>
                                        <p:tgtEl>
                                          <p:spTgt spid="1136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iterate type="lt">
                                    <p:tmPct val="5000"/>
                                  </p:iterate>
                                  <p:childTnLst>
                                    <p:set>
                                      <p:cBhvr>
                                        <p:cTn id="11" dur="1" fill="hold">
                                          <p:stCondLst>
                                            <p:cond delay="0"/>
                                          </p:stCondLst>
                                        </p:cTn>
                                        <p:tgtEl>
                                          <p:spTgt spid="113671"/>
                                        </p:tgtEl>
                                        <p:attrNameLst>
                                          <p:attrName>style.visibility</p:attrName>
                                        </p:attrNameLst>
                                      </p:cBhvr>
                                      <p:to>
                                        <p:strVal val="visible"/>
                                      </p:to>
                                    </p:set>
                                    <p:anim calcmode="lin" valueType="num">
                                      <p:cBhvr>
                                        <p:cTn id="12" dur="1000" fill="hold"/>
                                        <p:tgtEl>
                                          <p:spTgt spid="113671"/>
                                        </p:tgtEl>
                                        <p:attrNameLst>
                                          <p:attrName>ppt_w</p:attrName>
                                        </p:attrNameLst>
                                      </p:cBhvr>
                                      <p:tavLst>
                                        <p:tav tm="0">
                                          <p:val>
                                            <p:fltVal val="0.000000"/>
                                          </p:val>
                                        </p:tav>
                                        <p:tav tm="100000">
                                          <p:val>
                                            <p:strVal val="#ppt_w"/>
                                          </p:val>
                                        </p:tav>
                                      </p:tavLst>
                                    </p:anim>
                                    <p:anim calcmode="lin" valueType="num">
                                      <p:cBhvr>
                                        <p:cTn id="13" dur="1000" fill="hold"/>
                                        <p:tgtEl>
                                          <p:spTgt spid="113671"/>
                                        </p:tgtEl>
                                        <p:attrNameLst>
                                          <p:attrName>ppt_h</p:attrName>
                                        </p:attrNameLst>
                                      </p:cBhvr>
                                      <p:tavLst>
                                        <p:tav tm="0">
                                          <p:val>
                                            <p:fltVal val="0.000000"/>
                                          </p:val>
                                        </p:tav>
                                        <p:tav tm="100000">
                                          <p:val>
                                            <p:strVal val="#ppt_h"/>
                                          </p:val>
                                        </p:tav>
                                      </p:tavLst>
                                    </p:anim>
                                    <p:anim calcmode="lin" valueType="num">
                                      <p:cBhvr>
                                        <p:cTn id="14" dur="1000" fill="hold"/>
                                        <p:tgtEl>
                                          <p:spTgt spid="113671"/>
                                        </p:tgtEl>
                                        <p:attrNameLst>
                                          <p:attrName>style.rotation</p:attrName>
                                        </p:attrNameLst>
                                      </p:cBhvr>
                                      <p:tavLst>
                                        <p:tav tm="0">
                                          <p:val>
                                            <p:fltVal val="90.000000"/>
                                          </p:val>
                                        </p:tav>
                                        <p:tav tm="100000">
                                          <p:val>
                                            <p:fltVal val="0.000000"/>
                                          </p:val>
                                        </p:tav>
                                      </p:tavLst>
                                    </p:anim>
                                    <p:animEffect transition="in" filter="fade">
                                      <p:cBhvr>
                                        <p:cTn id="15" dur="1000"/>
                                        <p:tgtEl>
                                          <p:spTgt spid="113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矩形 80897"/>
          <p:cNvSpPr/>
          <p:nvPr/>
        </p:nvSpPr>
        <p:spPr>
          <a:xfrm>
            <a:off x="2895600" y="533400"/>
            <a:ext cx="6019800" cy="676275"/>
          </a:xfrm>
          <a:prstGeom prst="rect">
            <a:avLst/>
          </a:prstGeom>
          <a:solidFill>
            <a:schemeClr val="bg1">
              <a:alpha val="50000"/>
            </a:schemeClr>
          </a:solid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800" b="0" i="0" u="none" strike="noStrike" kern="1200" cap="none" spc="0" normalizeH="0" baseline="0" noProof="1">
                <a:solidFill>
                  <a:srgbClr val="003300"/>
                </a:solidFill>
                <a:effectLst>
                  <a:outerShdw blurRad="38100" dist="38100" dir="2700000">
                    <a:srgbClr val="C0C0C0"/>
                  </a:outerShdw>
                </a:effectLst>
                <a:latin typeface="楷体_GB2312" pitchFamily="49" charset="-122"/>
                <a:ea typeface="楷体_GB2312" pitchFamily="49" charset="-122"/>
                <a:cs typeface="+mn-cs"/>
              </a:rPr>
              <a:t> </a:t>
            </a:r>
            <a:r>
              <a:rPr kumimoji="0" lang="en-US" altLang="zh-CN" sz="38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2</a:t>
            </a:r>
            <a:r>
              <a:rPr kumimoji="0" lang="zh-CN" altLang="en-US" sz="38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、辩证否定观的基本内容</a:t>
            </a:r>
            <a:endParaRPr kumimoji="0" lang="zh-CN" altLang="en-US" sz="3800" b="0" i="0" u="none" strike="noStrike" kern="1200" cap="none" spc="0" normalizeH="0" baseline="0" noProof="1">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p:txBody>
      </p:sp>
      <p:sp>
        <p:nvSpPr>
          <p:cNvPr id="80899" name="文本框 80898"/>
          <p:cNvSpPr txBox="1"/>
          <p:nvPr/>
        </p:nvSpPr>
        <p:spPr>
          <a:xfrm>
            <a:off x="2286000" y="1447800"/>
            <a:ext cx="7467600" cy="1229995"/>
          </a:xfrm>
          <a:prstGeom prst="rect">
            <a:avLst/>
          </a:prstGeom>
          <a:noFill/>
          <a:ln w="9525">
            <a:noFill/>
          </a:ln>
        </p:spPr>
        <p:txBody>
          <a:bodyPr>
            <a:spAutoFit/>
          </a:bodyPr>
          <a:p>
            <a:pPr marR="0" defTabSz="914400">
              <a:buClr>
                <a:srgbClr val="00FF99"/>
              </a:buClr>
              <a:buSzTx/>
              <a:buFont typeface="Wingdings" panose="05000000000000000000" pitchFamily="2" charset="2"/>
            </a:pPr>
            <a:r>
              <a:rPr kumimoji="0" lang="en-US" altLang="zh-CN" sz="3700" kern="1200" cap="none" spc="0" normalizeH="0" baseline="0" noProof="1" dirty="0">
                <a:solidFill>
                  <a:schemeClr val="tx2"/>
                </a:solidFill>
                <a:effectLst>
                  <a:outerShdw blurRad="38100" dist="38100" dir="2700000">
                    <a:srgbClr val="C0C0C0"/>
                  </a:outerShdw>
                </a:effectLst>
                <a:latin typeface="隶书" panose="02010509060101010101" pitchFamily="49" charset="-122"/>
                <a:ea typeface="隶书" panose="02010509060101010101" pitchFamily="49" charset="-122"/>
                <a:cs typeface="+mn-cs"/>
              </a:rPr>
              <a:t> </a:t>
            </a:r>
            <a:r>
              <a:rPr kumimoji="0" lang="zh-CN" altLang="en-US" sz="3700" kern="1200" cap="none" spc="0" normalizeH="0" baseline="0" noProof="1" dirty="0">
                <a:solidFill>
                  <a:srgbClr val="800000"/>
                </a:solidFill>
                <a:effectLst>
                  <a:outerShdw blurRad="38100" dist="38100" dir="2700000">
                    <a:srgbClr val="C0C0C0"/>
                  </a:outerShdw>
                </a:effectLst>
                <a:latin typeface="隶书" panose="02010509060101010101" pitchFamily="49" charset="-122"/>
                <a:ea typeface="隶书" panose="02010509060101010101" pitchFamily="49" charset="-122"/>
                <a:cs typeface="+mn-cs"/>
              </a:rPr>
              <a:t>否定是事物的自我否定，是事物内部矛盾运动的结果</a:t>
            </a:r>
            <a:endParaRPr kumimoji="0" lang="zh-CN" altLang="en-US" sz="3700" kern="1200" cap="none" spc="0" normalizeH="0" baseline="0" noProof="1">
              <a:solidFill>
                <a:srgbClr val="800000"/>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grpSp>
        <p:nvGrpSpPr>
          <p:cNvPr id="80901" name="组合 80900"/>
          <p:cNvGrpSpPr/>
          <p:nvPr/>
        </p:nvGrpSpPr>
        <p:grpSpPr>
          <a:xfrm>
            <a:off x="2057400" y="2895600"/>
            <a:ext cx="8153400" cy="3276600"/>
            <a:chOff x="432" y="1824"/>
            <a:chExt cx="5136" cy="2064"/>
          </a:xfrm>
        </p:grpSpPr>
        <p:grpSp>
          <p:nvGrpSpPr>
            <p:cNvPr id="125956" name="组合 80901"/>
            <p:cNvGrpSpPr/>
            <p:nvPr/>
          </p:nvGrpSpPr>
          <p:grpSpPr>
            <a:xfrm rot="5400000">
              <a:off x="1748" y="2061"/>
              <a:ext cx="103" cy="328"/>
              <a:chOff x="960" y="1764"/>
              <a:chExt cx="130" cy="418"/>
            </a:xfrm>
          </p:grpSpPr>
          <p:sp>
            <p:nvSpPr>
              <p:cNvPr id="125957" name="椭圆 80902"/>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25958" name="椭圆 80903"/>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25959" name="圆角矩形 80904"/>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25960" name="组合 80905"/>
            <p:cNvGrpSpPr/>
            <p:nvPr/>
          </p:nvGrpSpPr>
          <p:grpSpPr>
            <a:xfrm rot="5400000">
              <a:off x="1750" y="1917"/>
              <a:ext cx="103" cy="328"/>
              <a:chOff x="960" y="1764"/>
              <a:chExt cx="130" cy="418"/>
            </a:xfrm>
          </p:grpSpPr>
          <p:sp>
            <p:nvSpPr>
              <p:cNvPr id="125961" name="椭圆 80906"/>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25962" name="椭圆 80907"/>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25963" name="圆角矩形 80908"/>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25964" name="组合 80909"/>
            <p:cNvGrpSpPr/>
            <p:nvPr/>
          </p:nvGrpSpPr>
          <p:grpSpPr>
            <a:xfrm rot="5400000">
              <a:off x="1748" y="3508"/>
              <a:ext cx="103" cy="328"/>
              <a:chOff x="960" y="1764"/>
              <a:chExt cx="130" cy="418"/>
            </a:xfrm>
          </p:grpSpPr>
          <p:sp>
            <p:nvSpPr>
              <p:cNvPr id="125965" name="椭圆 80910"/>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25966" name="椭圆 80911"/>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25967" name="圆角矩形 80912"/>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25968" name="组合 80913"/>
            <p:cNvGrpSpPr/>
            <p:nvPr/>
          </p:nvGrpSpPr>
          <p:grpSpPr>
            <a:xfrm rot="5400000">
              <a:off x="1750" y="3363"/>
              <a:ext cx="103" cy="328"/>
              <a:chOff x="960" y="1764"/>
              <a:chExt cx="130" cy="418"/>
            </a:xfrm>
          </p:grpSpPr>
          <p:sp>
            <p:nvSpPr>
              <p:cNvPr id="125969" name="椭圆 80914"/>
              <p:cNvSpPr/>
              <p:nvPr/>
            </p:nvSpPr>
            <p:spPr>
              <a:xfrm>
                <a:off x="960" y="1764"/>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25970" name="椭圆 80915"/>
              <p:cNvSpPr/>
              <p:nvPr/>
            </p:nvSpPr>
            <p:spPr>
              <a:xfrm>
                <a:off x="964" y="2062"/>
                <a:ext cx="126" cy="120"/>
              </a:xfrm>
              <a:prstGeom prst="ellipse">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25971" name="圆角矩形 80916"/>
              <p:cNvSpPr/>
              <p:nvPr/>
            </p:nvSpPr>
            <p:spPr>
              <a:xfrm>
                <a:off x="996" y="1836"/>
                <a:ext cx="62" cy="300"/>
              </a:xfrm>
              <a:prstGeom prst="roundRect">
                <a:avLst>
                  <a:gd name="adj" fmla="val 50000"/>
                </a:avLst>
              </a:prstGeom>
              <a:noFill/>
              <a:ln w="38100"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grpSp>
        <p:sp>
          <p:nvSpPr>
            <p:cNvPr id="125972" name="圆角矩形 80917"/>
            <p:cNvSpPr/>
            <p:nvPr/>
          </p:nvSpPr>
          <p:spPr>
            <a:xfrm flipH="1">
              <a:off x="432" y="1824"/>
              <a:ext cx="1183" cy="2016"/>
            </a:xfrm>
            <a:prstGeom prst="roundRect">
              <a:avLst>
                <a:gd name="adj" fmla="val 11375"/>
              </a:avLst>
            </a:prstGeom>
            <a:noFill/>
            <a:ln w="28575" cap="flat" cmpd="sng">
              <a:solidFill>
                <a:srgbClr val="003399"/>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25973" name="圆角矩形 80918"/>
            <p:cNvSpPr/>
            <p:nvPr/>
          </p:nvSpPr>
          <p:spPr>
            <a:xfrm>
              <a:off x="1872" y="1872"/>
              <a:ext cx="3696" cy="2016"/>
            </a:xfrm>
            <a:prstGeom prst="roundRect">
              <a:avLst>
                <a:gd name="adj" fmla="val 2454"/>
              </a:avLst>
            </a:prstGeom>
            <a:solidFill>
              <a:schemeClr val="accent2"/>
            </a:solidFill>
            <a:ln w="28575">
              <a:noFill/>
            </a:ln>
          </p:spPr>
          <p:txBody>
            <a:bodyPr anchor="t"/>
            <a:p>
              <a:pPr eaLnBrk="0" hangingPunct="0"/>
              <a:endParaRPr lang="zh-CN" altLang="en-US">
                <a:latin typeface="等线"/>
                <a:ea typeface="等线"/>
              </a:endParaRPr>
            </a:p>
          </p:txBody>
        </p:sp>
        <p:sp>
          <p:nvSpPr>
            <p:cNvPr id="125974" name="文本框 80919"/>
            <p:cNvSpPr txBox="1"/>
            <p:nvPr/>
          </p:nvSpPr>
          <p:spPr>
            <a:xfrm>
              <a:off x="2160" y="2192"/>
              <a:ext cx="3123" cy="1305"/>
            </a:xfrm>
            <a:prstGeom prst="rect">
              <a:avLst/>
            </a:prstGeom>
            <a:noFill/>
            <a:ln w="28575" cap="flat" cmpd="sng">
              <a:solidFill>
                <a:srgbClr val="FFFF99"/>
              </a:solidFill>
              <a:prstDash val="solid"/>
              <a:miter/>
              <a:headEnd type="none" w="med" len="med"/>
              <a:tailEnd type="none" w="med" len="med"/>
            </a:ln>
          </p:spPr>
          <p:txBody>
            <a:bodyPr anchor="t">
              <a:spAutoFit/>
            </a:bodyPr>
            <a:p>
              <a:pPr>
                <a:lnSpc>
                  <a:spcPct val="115000"/>
                </a:lnSpc>
                <a:spcBef>
                  <a:spcPct val="50000"/>
                </a:spcBef>
              </a:pPr>
              <a:r>
                <a:rPr lang="en-US" altLang="zh-CN" dirty="0">
                  <a:solidFill>
                    <a:srgbClr val="FFFF99"/>
                  </a:solidFill>
                  <a:latin typeface="Arial" panose="020B0604020202020204" pitchFamily="34" charset="0"/>
                  <a:ea typeface="宋体" panose="02010600030101010101" pitchFamily="2" charset="-122"/>
                </a:rPr>
                <a:t>        </a:t>
              </a:r>
              <a:r>
                <a:rPr lang="en-US" altLang="zh-CN" sz="2800" dirty="0">
                  <a:latin typeface="Arial" panose="020B0604020202020204" pitchFamily="34" charset="0"/>
                  <a:ea typeface="隶书" panose="02010509060101010101" pitchFamily="49" charset="-122"/>
                </a:rPr>
                <a:t>“</a:t>
              </a:r>
              <a:r>
                <a:rPr lang="zh-CN" altLang="en-US" sz="2800" dirty="0">
                  <a:latin typeface="Arial" panose="020B0604020202020204" pitchFamily="34" charset="0"/>
                  <a:ea typeface="隶书" panose="02010509060101010101" pitchFamily="49" charset="-122"/>
                </a:rPr>
                <a:t>辩证法在对现在事物肯定的理解中同时包含着对现存事物的否定的理解，即对现存事物的必然灭亡的理解。”</a:t>
              </a:r>
              <a:r>
                <a:rPr lang="zh-CN" altLang="en-US" sz="2400">
                  <a:solidFill>
                    <a:srgbClr val="FFFF99"/>
                  </a:solidFill>
                  <a:latin typeface="Arial" panose="020B0604020202020204" pitchFamily="34" charset="0"/>
                  <a:ea typeface="楷体_GB2312" pitchFamily="49" charset="-122"/>
                </a:rPr>
                <a:t>             </a:t>
              </a:r>
              <a:endParaRPr lang="zh-CN" altLang="en-US" sz="2400" dirty="0">
                <a:solidFill>
                  <a:srgbClr val="FFFF99"/>
                </a:solidFill>
                <a:latin typeface="Arial" panose="020B0604020202020204" pitchFamily="34" charset="0"/>
                <a:ea typeface="楷体_GB2312" pitchFamily="49" charset="-122"/>
              </a:endParaRPr>
            </a:p>
          </p:txBody>
        </p:sp>
        <p:pic>
          <p:nvPicPr>
            <p:cNvPr id="125975" name="图片 80920" descr="MYNGS"/>
            <p:cNvPicPr>
              <a:picLocks noChangeAspect="1"/>
            </p:cNvPicPr>
            <p:nvPr/>
          </p:nvPicPr>
          <p:blipFill>
            <a:blip r:embed="rId1"/>
            <a:srcRect l="4184" r="3342" b="9564"/>
            <a:stretch>
              <a:fillRect/>
            </a:stretch>
          </p:blipFill>
          <p:spPr>
            <a:xfrm>
              <a:off x="496" y="2208"/>
              <a:ext cx="1050" cy="1200"/>
            </a:xfrm>
            <a:prstGeom prst="rect">
              <a:avLst/>
            </a:prstGeom>
            <a:noFill/>
            <a:ln w="28575">
              <a:noFill/>
            </a:ln>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wipe(left)">
                                      <p:cBhvr>
                                        <p:cTn id="7" dur="500"/>
                                        <p:tgtEl>
                                          <p:spTgt spid="80899"/>
                                        </p:tgtEl>
                                      </p:cBhvr>
                                    </p:animEffect>
                                  </p:childTnLst>
                                </p:cTn>
                              </p:par>
                            </p:childTnLst>
                          </p:cTn>
                        </p:par>
                        <p:par>
                          <p:cTn id="8" fill="hold">
                            <p:stCondLst>
                              <p:cond delay="500"/>
                            </p:stCondLst>
                            <p:childTnLst>
                              <p:par>
                                <p:cTn id="9" presetID="13" presetClass="entr" presetSubtype="32" fill="hold" nodeType="afterEffect">
                                  <p:stCondLst>
                                    <p:cond delay="0"/>
                                  </p:stCondLst>
                                  <p:childTnLst>
                                    <p:set>
                                      <p:cBhvr>
                                        <p:cTn id="10" dur="1" fill="hold">
                                          <p:stCondLst>
                                            <p:cond delay="0"/>
                                          </p:stCondLst>
                                        </p:cTn>
                                        <p:tgtEl>
                                          <p:spTgt spid="80901"/>
                                        </p:tgtEl>
                                        <p:attrNameLst>
                                          <p:attrName>style.visibility</p:attrName>
                                        </p:attrNameLst>
                                      </p:cBhvr>
                                      <p:to>
                                        <p:strVal val="visible"/>
                                      </p:to>
                                    </p:set>
                                    <p:animEffect transition="in" filter="plus(out)">
                                      <p:cBhvr>
                                        <p:cTn id="11" dur="1000"/>
                                        <p:tgtEl>
                                          <p:spTgt spid="80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3" name="图片 81922" descr="收麦子0A"/>
          <p:cNvPicPr>
            <a:picLocks noChangeAspect="1"/>
          </p:cNvPicPr>
          <p:nvPr/>
        </p:nvPicPr>
        <p:blipFill>
          <a:blip r:embed="rId1"/>
          <a:srcRect l="12743" t="8115" r="9381" b="10907"/>
          <a:stretch>
            <a:fillRect/>
          </a:stretch>
        </p:blipFill>
        <p:spPr>
          <a:xfrm>
            <a:off x="2362200" y="1371600"/>
            <a:ext cx="3200400" cy="1935163"/>
          </a:xfrm>
          <a:prstGeom prst="rect">
            <a:avLst/>
          </a:prstGeom>
          <a:noFill/>
          <a:ln w="9525" cap="flat" cmpd="sng">
            <a:solidFill>
              <a:schemeClr val="tx2"/>
            </a:solidFill>
            <a:prstDash val="solid"/>
            <a:miter/>
            <a:headEnd type="none" w="med" len="med"/>
            <a:tailEnd type="none" w="med" len="med"/>
          </a:ln>
        </p:spPr>
      </p:pic>
      <p:pic>
        <p:nvPicPr>
          <p:cNvPr id="81924" name="图片 81923" descr="联合收割机0A"/>
          <p:cNvPicPr>
            <a:picLocks noChangeAspect="1"/>
          </p:cNvPicPr>
          <p:nvPr/>
        </p:nvPicPr>
        <p:blipFill>
          <a:blip r:embed="rId2"/>
          <a:srcRect l="2998" t="6767" r="5530"/>
          <a:stretch>
            <a:fillRect/>
          </a:stretch>
        </p:blipFill>
        <p:spPr>
          <a:xfrm>
            <a:off x="7391400" y="1295400"/>
            <a:ext cx="2514600" cy="1831975"/>
          </a:xfrm>
          <a:prstGeom prst="rect">
            <a:avLst/>
          </a:prstGeom>
          <a:noFill/>
          <a:ln w="9525" cap="flat" cmpd="sng">
            <a:solidFill>
              <a:schemeClr val="tx2"/>
            </a:solidFill>
            <a:prstDash val="solid"/>
            <a:miter/>
            <a:headEnd type="none" w="med" len="med"/>
            <a:tailEnd type="none" w="med" len="med"/>
          </a:ln>
        </p:spPr>
      </p:pic>
      <p:sp>
        <p:nvSpPr>
          <p:cNvPr id="81925" name="直接连接符 81924"/>
          <p:cNvSpPr/>
          <p:nvPr/>
        </p:nvSpPr>
        <p:spPr>
          <a:xfrm>
            <a:off x="5715000" y="2590800"/>
            <a:ext cx="1447800" cy="0"/>
          </a:xfrm>
          <a:prstGeom prst="line">
            <a:avLst/>
          </a:prstGeom>
          <a:ln w="57150" cap="flat" cmpd="sng">
            <a:solidFill>
              <a:schemeClr val="accent2"/>
            </a:solidFill>
            <a:prstDash val="solid"/>
            <a:round/>
            <a:headEnd type="none" w="med" len="med"/>
            <a:tailEnd type="triangle" w="med" len="med"/>
          </a:ln>
          <a:effectLst>
            <a:outerShdw dist="35921" dir="2699999" algn="ctr" rotWithShape="0">
              <a:schemeClr val="bg2"/>
            </a:outerShdw>
          </a:effectLst>
        </p:spPr>
      </p:sp>
      <p:sp>
        <p:nvSpPr>
          <p:cNvPr id="81926" name="直接连接符 81925"/>
          <p:cNvSpPr/>
          <p:nvPr/>
        </p:nvSpPr>
        <p:spPr>
          <a:xfrm flipH="1">
            <a:off x="5638800" y="2241550"/>
            <a:ext cx="1524000" cy="0"/>
          </a:xfrm>
          <a:prstGeom prst="line">
            <a:avLst/>
          </a:prstGeom>
          <a:ln w="57150" cap="flat" cmpd="sng">
            <a:solidFill>
              <a:schemeClr val="accent2"/>
            </a:solidFill>
            <a:prstDash val="solid"/>
            <a:round/>
            <a:headEnd type="none" w="med" len="med"/>
            <a:tailEnd type="triangle" w="med" len="med"/>
          </a:ln>
        </p:spPr>
      </p:sp>
      <p:sp>
        <p:nvSpPr>
          <p:cNvPr id="81927" name="文本框 81926"/>
          <p:cNvSpPr txBox="1"/>
          <p:nvPr/>
        </p:nvSpPr>
        <p:spPr>
          <a:xfrm>
            <a:off x="5867400" y="2590800"/>
            <a:ext cx="1219200" cy="584200"/>
          </a:xfrm>
          <a:prstGeom prst="rect">
            <a:avLst/>
          </a:prstGeom>
          <a:noFill/>
          <a:ln w="9525">
            <a:noFill/>
          </a:ln>
        </p:spPr>
        <p:txBody>
          <a:bodyPr>
            <a:spAutoFit/>
          </a:bodyPr>
          <a:p>
            <a:pPr marR="0" defTabSz="914400">
              <a:spcBef>
                <a:spcPct val="50000"/>
              </a:spcBef>
              <a:buClrTx/>
              <a:buSzTx/>
              <a:buFontTx/>
            </a:pPr>
            <a:r>
              <a:rPr kumimoji="0" lang="zh-CN" altLang="en-US" sz="3200" kern="1200" cap="none" spc="0" normalizeH="0" baseline="0" noProof="1" dirty="0">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mn-cs"/>
              </a:rPr>
              <a:t>发展</a:t>
            </a:r>
            <a:endParaRPr kumimoji="0" lang="zh-CN" altLang="en-US" sz="3200" kern="1200" cap="none" spc="0" normalizeH="0" baseline="0"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mn-cs"/>
            </a:endParaRPr>
          </a:p>
        </p:txBody>
      </p:sp>
      <p:sp>
        <p:nvSpPr>
          <p:cNvPr id="81928" name="文本框 81927"/>
          <p:cNvSpPr txBox="1"/>
          <p:nvPr/>
        </p:nvSpPr>
        <p:spPr>
          <a:xfrm>
            <a:off x="5924550" y="1585913"/>
            <a:ext cx="1143000" cy="584200"/>
          </a:xfrm>
          <a:prstGeom prst="rect">
            <a:avLst/>
          </a:prstGeom>
          <a:noFill/>
          <a:ln w="9525">
            <a:noFill/>
          </a:ln>
        </p:spPr>
        <p:txBody>
          <a:bodyPr>
            <a:spAutoFit/>
          </a:bodyPr>
          <a:p>
            <a:pPr marR="0" defTabSz="914400">
              <a:spcBef>
                <a:spcPct val="50000"/>
              </a:spcBef>
              <a:buClrTx/>
              <a:buSzTx/>
              <a:buFontTx/>
            </a:pPr>
            <a:r>
              <a:rPr kumimoji="0" lang="zh-CN" altLang="en-US" sz="3200" kern="1200" cap="none" spc="0" normalizeH="0" baseline="0" noProof="1" dirty="0">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mn-cs"/>
              </a:rPr>
              <a:t>否定</a:t>
            </a:r>
            <a:endParaRPr kumimoji="0" lang="zh-CN" altLang="en-US" sz="3200" kern="1200" cap="none" spc="0" normalizeH="0" baseline="0" noProof="1">
              <a:solidFill>
                <a:srgbClr val="800000"/>
              </a:solidFill>
              <a:effectLst>
                <a:outerShdw blurRad="38100" dist="38100" dir="2700000">
                  <a:srgbClr val="C0C0C0"/>
                </a:outerShdw>
              </a:effectLst>
              <a:latin typeface="Times New Roman" panose="02020603050405020304" pitchFamily="18" charset="0"/>
              <a:ea typeface="楷体_GB2312" pitchFamily="49" charset="-122"/>
              <a:cs typeface="+mn-cs"/>
            </a:endParaRPr>
          </a:p>
        </p:txBody>
      </p:sp>
      <p:pic>
        <p:nvPicPr>
          <p:cNvPr id="81929" name="图片 81928" descr="岳飞"/>
          <p:cNvPicPr>
            <a:picLocks noChangeAspect="1"/>
          </p:cNvPicPr>
          <p:nvPr/>
        </p:nvPicPr>
        <p:blipFill>
          <a:blip r:embed="rId3"/>
          <a:srcRect l="13847" t="4851" r="29230" b="2504"/>
          <a:stretch>
            <a:fillRect/>
          </a:stretch>
        </p:blipFill>
        <p:spPr>
          <a:xfrm>
            <a:off x="1981200" y="3657600"/>
            <a:ext cx="1625600" cy="1828800"/>
          </a:xfrm>
          <a:prstGeom prst="rect">
            <a:avLst/>
          </a:prstGeom>
          <a:noFill/>
          <a:ln w="9525" cap="flat" cmpd="sng">
            <a:solidFill>
              <a:schemeClr val="folHlink"/>
            </a:solidFill>
            <a:prstDash val="solid"/>
            <a:miter/>
            <a:headEnd type="none" w="med" len="med"/>
            <a:tailEnd type="none" w="med" len="med"/>
          </a:ln>
        </p:spPr>
      </p:pic>
      <p:pic>
        <p:nvPicPr>
          <p:cNvPr id="81930" name="图片 81929" descr="邓世昌00A"/>
          <p:cNvPicPr>
            <a:picLocks noChangeAspect="1"/>
          </p:cNvPicPr>
          <p:nvPr/>
        </p:nvPicPr>
        <p:blipFill>
          <a:blip r:embed="rId4"/>
          <a:srcRect l="3941" b="10509"/>
          <a:stretch>
            <a:fillRect/>
          </a:stretch>
        </p:blipFill>
        <p:spPr>
          <a:xfrm>
            <a:off x="3657600" y="4267200"/>
            <a:ext cx="1463675" cy="1981200"/>
          </a:xfrm>
          <a:prstGeom prst="rect">
            <a:avLst/>
          </a:prstGeom>
          <a:noFill/>
          <a:ln w="9525" cap="flat" cmpd="sng">
            <a:solidFill>
              <a:schemeClr val="folHlink"/>
            </a:solidFill>
            <a:prstDash val="solid"/>
            <a:miter/>
            <a:headEnd type="none" w="med" len="med"/>
            <a:tailEnd type="none" w="med" len="med"/>
          </a:ln>
        </p:spPr>
      </p:pic>
      <p:sp>
        <p:nvSpPr>
          <p:cNvPr id="81931" name="文本框 81930"/>
          <p:cNvSpPr txBox="1"/>
          <p:nvPr/>
        </p:nvSpPr>
        <p:spPr>
          <a:xfrm>
            <a:off x="3886200" y="5791200"/>
            <a:ext cx="1143000" cy="460375"/>
          </a:xfrm>
          <a:prstGeom prst="rect">
            <a:avLst/>
          </a:prstGeom>
          <a:noFill/>
          <a:ln w="9525">
            <a:noFill/>
          </a:ln>
        </p:spPr>
        <p:txBody>
          <a:bodyPr anchor="t">
            <a:spAutoFit/>
          </a:bodyPr>
          <a:p>
            <a:pPr>
              <a:spcBef>
                <a:spcPct val="50000"/>
              </a:spcBef>
            </a:pPr>
            <a:r>
              <a:rPr lang="zh-CN" altLang="en-US" sz="2400" dirty="0">
                <a:solidFill>
                  <a:srgbClr val="FF0000"/>
                </a:solidFill>
                <a:latin typeface="方正大黑简体" pitchFamily="65" charset="-122"/>
                <a:ea typeface="方正大黑简体" pitchFamily="65" charset="-122"/>
              </a:rPr>
              <a:t>邓世昌</a:t>
            </a:r>
            <a:endParaRPr lang="zh-CN" altLang="en-US" sz="2400">
              <a:solidFill>
                <a:srgbClr val="FF0000"/>
              </a:solidFill>
              <a:latin typeface="方正大黑简体" pitchFamily="65" charset="-122"/>
              <a:ea typeface="方正大黑简体" pitchFamily="65" charset="-122"/>
            </a:endParaRPr>
          </a:p>
        </p:txBody>
      </p:sp>
      <p:sp>
        <p:nvSpPr>
          <p:cNvPr id="81932" name="文本框 81931"/>
          <p:cNvSpPr txBox="1"/>
          <p:nvPr/>
        </p:nvSpPr>
        <p:spPr>
          <a:xfrm>
            <a:off x="2438400" y="4953000"/>
            <a:ext cx="1119188" cy="460375"/>
          </a:xfrm>
          <a:prstGeom prst="rect">
            <a:avLst/>
          </a:prstGeom>
          <a:noFill/>
          <a:ln w="9525">
            <a:noFill/>
          </a:ln>
        </p:spPr>
        <p:txBody>
          <a:bodyPr anchor="t">
            <a:spAutoFit/>
          </a:bodyPr>
          <a:p>
            <a:pPr>
              <a:spcBef>
                <a:spcPct val="50000"/>
              </a:spcBef>
            </a:pPr>
            <a:r>
              <a:rPr lang="zh-CN" altLang="en-US" sz="2400" dirty="0">
                <a:latin typeface="方正大黑简体" pitchFamily="65" charset="-122"/>
                <a:ea typeface="方正大黑简体" pitchFamily="65" charset="-122"/>
              </a:rPr>
              <a:t>岳  飞</a:t>
            </a:r>
            <a:endParaRPr lang="zh-CN" altLang="en-US" sz="2400">
              <a:latin typeface="方正大黑简体" pitchFamily="65" charset="-122"/>
              <a:ea typeface="方正大黑简体" pitchFamily="65" charset="-122"/>
            </a:endParaRPr>
          </a:p>
        </p:txBody>
      </p:sp>
      <p:grpSp>
        <p:nvGrpSpPr>
          <p:cNvPr id="81941" name="组合 81940"/>
          <p:cNvGrpSpPr/>
          <p:nvPr/>
        </p:nvGrpSpPr>
        <p:grpSpPr>
          <a:xfrm>
            <a:off x="5232400" y="3429000"/>
            <a:ext cx="5435600" cy="2952750"/>
            <a:chOff x="2336" y="2160"/>
            <a:chExt cx="3424" cy="1860"/>
          </a:xfrm>
        </p:grpSpPr>
        <p:grpSp>
          <p:nvGrpSpPr>
            <p:cNvPr id="126989" name="组合 81933"/>
            <p:cNvGrpSpPr/>
            <p:nvPr/>
          </p:nvGrpSpPr>
          <p:grpSpPr>
            <a:xfrm>
              <a:off x="2336" y="2160"/>
              <a:ext cx="3424" cy="1860"/>
              <a:chOff x="3389" y="1968"/>
              <a:chExt cx="2057" cy="1542"/>
            </a:xfrm>
          </p:grpSpPr>
          <p:grpSp>
            <p:nvGrpSpPr>
              <p:cNvPr id="126990" name="组合 81934"/>
              <p:cNvGrpSpPr/>
              <p:nvPr/>
            </p:nvGrpSpPr>
            <p:grpSpPr>
              <a:xfrm>
                <a:off x="3389" y="1968"/>
                <a:ext cx="2032" cy="1542"/>
                <a:chOff x="3389" y="1968"/>
                <a:chExt cx="2032" cy="1542"/>
              </a:xfrm>
            </p:grpSpPr>
            <p:grpSp>
              <p:nvGrpSpPr>
                <p:cNvPr id="126991" name="组合 81935"/>
                <p:cNvGrpSpPr/>
                <p:nvPr/>
              </p:nvGrpSpPr>
              <p:grpSpPr>
                <a:xfrm>
                  <a:off x="3389" y="1969"/>
                  <a:ext cx="1880" cy="1513"/>
                  <a:chOff x="4267" y="1389"/>
                  <a:chExt cx="1344" cy="1774"/>
                </a:xfrm>
              </p:grpSpPr>
              <p:sp>
                <p:nvSpPr>
                  <p:cNvPr id="126992" name="任意多边形 81936"/>
                  <p:cNvSpPr/>
                  <p:nvPr/>
                </p:nvSpPr>
                <p:spPr>
                  <a:xfrm flipH="1" flipV="1">
                    <a:off x="4267" y="1389"/>
                    <a:ext cx="1344" cy="747"/>
                  </a:xfrm>
                  <a:custGeom>
                    <a:avLst/>
                    <a:gdLst/>
                    <a:ahLst/>
                    <a:cxnLst/>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tileRect/>
                  </a:gradFill>
                  <a:ln w="9525" cap="flat" cmpd="sng">
                    <a:solidFill>
                      <a:srgbClr val="808080"/>
                    </a:solidFill>
                    <a:prstDash val="solid"/>
                    <a:round/>
                    <a:headEnd type="none" w="med" len="med"/>
                    <a:tailEnd type="none" w="med" len="med"/>
                  </a:ln>
                </p:spPr>
                <p:txBody>
                  <a:bodyPr/>
                  <a:p>
                    <a:endParaRPr lang="zh-CN" altLang="en-US"/>
                  </a:p>
                </p:txBody>
              </p:sp>
              <p:sp>
                <p:nvSpPr>
                  <p:cNvPr id="126993" name="任意多边形 81937"/>
                  <p:cNvSpPr/>
                  <p:nvPr/>
                </p:nvSpPr>
                <p:spPr>
                  <a:xfrm flipH="1">
                    <a:off x="4267" y="2416"/>
                    <a:ext cx="1329" cy="747"/>
                  </a:xfrm>
                  <a:custGeom>
                    <a:avLst/>
                    <a:gdLst/>
                    <a:ahLst/>
                    <a:cxnLst/>
                    <a:pathLst>
                      <a:path w="1210" h="97">
                        <a:moveTo>
                          <a:pt x="1113" y="97"/>
                        </a:moveTo>
                        <a:lnTo>
                          <a:pt x="1210" y="0"/>
                        </a:lnTo>
                        <a:lnTo>
                          <a:pt x="97" y="0"/>
                        </a:lnTo>
                        <a:lnTo>
                          <a:pt x="0" y="97"/>
                        </a:lnTo>
                        <a:lnTo>
                          <a:pt x="1113" y="97"/>
                        </a:lnTo>
                        <a:close/>
                      </a:path>
                    </a:pathLst>
                  </a:custGeom>
                  <a:gradFill rotWithShape="1">
                    <a:gsLst>
                      <a:gs pos="0">
                        <a:srgbClr val="DDDDDD"/>
                      </a:gs>
                      <a:gs pos="100000">
                        <a:srgbClr val="848484"/>
                      </a:gs>
                    </a:gsLst>
                    <a:lin ang="5400000" scaled="1"/>
                    <a:tileRect/>
                  </a:gradFill>
                  <a:ln w="9525" cap="flat" cmpd="sng">
                    <a:solidFill>
                      <a:srgbClr val="808080"/>
                    </a:solidFill>
                    <a:prstDash val="solid"/>
                    <a:round/>
                    <a:headEnd type="none" w="med" len="med"/>
                    <a:tailEnd type="none" w="med" len="med"/>
                  </a:ln>
                </p:spPr>
                <p:txBody>
                  <a:bodyPr/>
                  <a:p>
                    <a:endParaRPr lang="zh-CN" altLang="en-US"/>
                  </a:p>
                </p:txBody>
              </p:sp>
            </p:grpSp>
            <p:sp>
              <p:nvSpPr>
                <p:cNvPr id="126994" name="矩形 81938"/>
                <p:cNvSpPr/>
                <p:nvPr/>
              </p:nvSpPr>
              <p:spPr>
                <a:xfrm>
                  <a:off x="3531" y="1968"/>
                  <a:ext cx="1890" cy="1542"/>
                </a:xfrm>
                <a:prstGeom prst="rect">
                  <a:avLst/>
                </a:prstGeom>
                <a:gradFill rotWithShape="1">
                  <a:gsLst>
                    <a:gs pos="0">
                      <a:schemeClr val="bg2"/>
                    </a:gs>
                    <a:gs pos="50000">
                      <a:srgbClr val="F7F7F7"/>
                    </a:gs>
                    <a:gs pos="100000">
                      <a:schemeClr val="bg2"/>
                    </a:gs>
                  </a:gsLst>
                  <a:lin ang="2700000" scaled="1"/>
                  <a:tileRect/>
                </a:gra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grpSp>
          <p:sp>
            <p:nvSpPr>
              <p:cNvPr id="126995" name="文本框 81939"/>
              <p:cNvSpPr txBox="1"/>
              <p:nvPr/>
            </p:nvSpPr>
            <p:spPr>
              <a:xfrm>
                <a:off x="3574" y="2156"/>
                <a:ext cx="1872" cy="266"/>
              </a:xfrm>
              <a:prstGeom prst="rect">
                <a:avLst/>
              </a:prstGeom>
              <a:noFill/>
              <a:ln w="28575">
                <a:noFill/>
              </a:ln>
            </p:spPr>
            <p:txBody>
              <a:bodyPr anchor="t">
                <a:spAutoFit/>
              </a:bodyPr>
              <a:p>
                <a:pPr>
                  <a:lnSpc>
                    <a:spcPct val="85000"/>
                  </a:lnSpc>
                  <a:spcBef>
                    <a:spcPct val="50000"/>
                  </a:spcBef>
                </a:pPr>
                <a:endParaRPr lang="zh-CN" altLang="zh-CN" sz="3200">
                  <a:solidFill>
                    <a:srgbClr val="003300"/>
                  </a:solidFill>
                  <a:latin typeface="Arial" panose="020B0604020202020204" pitchFamily="34" charset="0"/>
                  <a:ea typeface="华文楷体" panose="02010600040101010101" pitchFamily="2" charset="-122"/>
                </a:endParaRPr>
              </a:p>
            </p:txBody>
          </p:sp>
        </p:grpSp>
        <p:sp>
          <p:nvSpPr>
            <p:cNvPr id="81933" name="文本框 81932"/>
            <p:cNvSpPr txBox="1"/>
            <p:nvPr/>
          </p:nvSpPr>
          <p:spPr>
            <a:xfrm>
              <a:off x="2618" y="2251"/>
              <a:ext cx="3120" cy="1686"/>
            </a:xfrm>
            <a:prstGeom prst="rect">
              <a:avLst/>
            </a:prstGeom>
            <a:noFill/>
            <a:ln w="9525">
              <a:noFill/>
            </a:ln>
          </p:spPr>
          <p:txBody>
            <a:bodyPr>
              <a:spAutoFit/>
            </a:bodyPr>
            <a:p>
              <a:pPr marR="0" defTabSz="914400">
                <a:spcBef>
                  <a:spcPct val="50000"/>
                </a:spcBef>
                <a:buClrTx/>
                <a:buSzTx/>
                <a:buFontTx/>
              </a:pPr>
              <a:r>
                <a:rPr kumimoji="0" lang="en-US" altLang="zh-CN" sz="2800" kern="1200" cap="none" spc="0" normalizeH="0" baseline="0" noProof="1" dirty="0">
                  <a:solidFill>
                    <a:srgbClr val="003300"/>
                  </a:solidFill>
                  <a:effectLst>
                    <a:outerShdw blurRad="38100" dist="38100" dir="2700000">
                      <a:srgbClr val="C0C0C0"/>
                    </a:outerShdw>
                  </a:effectLst>
                  <a:latin typeface="楷体_GB2312" pitchFamily="49" charset="-122"/>
                  <a:ea typeface="楷体_GB2312" pitchFamily="49" charset="-122"/>
                  <a:cs typeface="+mn-cs"/>
                </a:rPr>
                <a:t>    </a:t>
              </a:r>
              <a:r>
                <a:rPr kumimoji="0" lang="zh-CN" altLang="en-US" sz="2800" kern="1200" cap="none" spc="0" normalizeH="0" baseline="0" noProof="1" dirty="0">
                  <a:solidFill>
                    <a:srgbClr val="003300"/>
                  </a:solidFill>
                  <a:effectLst>
                    <a:outerShdw blurRad="38100" dist="38100" dir="2700000">
                      <a:srgbClr val="C0C0C0"/>
                    </a:outerShdw>
                  </a:effectLst>
                  <a:latin typeface="楷体_GB2312" pitchFamily="49" charset="-122"/>
                  <a:ea typeface="楷体_GB2312" pitchFamily="49" charset="-122"/>
                  <a:cs typeface="+mn-cs"/>
                </a:rPr>
                <a:t>几千年来，中华民族经历无数次大风大浪，却一直稳固地凝聚在一起，并保持着伟大民族的生机和活力，其中就有爱国主义精神作为凝聚力和向心力在起作用。</a:t>
              </a:r>
              <a:endParaRPr kumimoji="0" lang="zh-CN" altLang="en-US" sz="2800" kern="1200" cap="none" spc="0" normalizeH="0" baseline="0" noProof="1">
                <a:solidFill>
                  <a:srgbClr val="003300"/>
                </a:solidFill>
                <a:effectLst>
                  <a:outerShdw blurRad="38100" dist="38100" dir="2700000">
                    <a:srgbClr val="C0C0C0"/>
                  </a:outerShdw>
                </a:effectLst>
                <a:latin typeface="楷体_GB2312" pitchFamily="49" charset="-122"/>
                <a:ea typeface="楷体_GB2312" pitchFamily="49" charset="-122"/>
                <a:cs typeface="+mn-cs"/>
              </a:endParaRPr>
            </a:p>
          </p:txBody>
        </p:sp>
      </p:grpSp>
      <p:sp>
        <p:nvSpPr>
          <p:cNvPr id="2" name="文本框 1"/>
          <p:cNvSpPr txBox="1"/>
          <p:nvPr/>
        </p:nvSpPr>
        <p:spPr>
          <a:xfrm>
            <a:off x="2261870" y="294640"/>
            <a:ext cx="7091680" cy="614045"/>
          </a:xfrm>
          <a:prstGeom prst="rect">
            <a:avLst/>
          </a:prstGeom>
          <a:noFill/>
        </p:spPr>
        <p:txBody>
          <a:bodyPr wrap="none" rtlCol="0">
            <a:spAutoFit/>
          </a:bodyPr>
          <a:p>
            <a:pPr algn="l"/>
            <a:r>
              <a:rPr lang="zh-CN" altLang="en-US" sz="3400" dirty="0">
                <a:solidFill>
                  <a:srgbClr val="800000"/>
                </a:solidFill>
                <a:effectLst>
                  <a:outerShdw blurRad="38100" dist="38100" dir="2700000">
                    <a:srgbClr val="C0C0C0"/>
                  </a:outerShdw>
                </a:effectLst>
                <a:latin typeface="隶书" panose="02010509060101010101" pitchFamily="49" charset="-122"/>
                <a:ea typeface="隶书" panose="02010509060101010101" pitchFamily="49" charset="-122"/>
                <a:sym typeface="+mn-ea"/>
              </a:rPr>
              <a:t>否定是事物发展的环节和联系的环节</a:t>
            </a:r>
            <a:endParaRPr kumimoji="0" lang="zh-CN" altLang="en-US" sz="3400" kern="1200" cap="none" spc="0" normalizeH="0" baseline="0" noProof="1">
              <a:solidFill>
                <a:srgbClr val="800000"/>
              </a:solidFill>
              <a:effectLst>
                <a:outerShdw blurRad="38100" dist="38100" dir="2700000">
                  <a:srgbClr val="C0C0C0"/>
                </a:outerShdw>
              </a:effectLst>
              <a:latin typeface="隶书" panose="02010509060101010101" pitchFamily="49" charset="-122"/>
              <a:ea typeface="隶书" panose="02010509060101010101" pitchFamily="49" charset="-122"/>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923"/>
                                        </p:tgtEl>
                                        <p:attrNameLst>
                                          <p:attrName>style.visibility</p:attrName>
                                        </p:attrNameLst>
                                      </p:cBhvr>
                                      <p:to>
                                        <p:strVal val="visible"/>
                                      </p:to>
                                    </p:set>
                                    <p:anim calcmode="lin" valueType="num">
                                      <p:cBhvr>
                                        <p:cTn id="7" dur="500" fill="hold"/>
                                        <p:tgtEl>
                                          <p:spTgt spid="81923"/>
                                        </p:tgtEl>
                                        <p:attrNameLst>
                                          <p:attrName>ppt_x</p:attrName>
                                        </p:attrNameLst>
                                      </p:cBhvr>
                                      <p:tavLst>
                                        <p:tav tm="0">
                                          <p:val>
                                            <p:strVal val="0-#ppt_w/2"/>
                                          </p:val>
                                        </p:tav>
                                        <p:tav tm="100000">
                                          <p:val>
                                            <p:strVal val="#ppt_x"/>
                                          </p:val>
                                        </p:tav>
                                      </p:tavLst>
                                    </p:anim>
                                    <p:anim calcmode="lin" valueType="num">
                                      <p:cBhvr>
                                        <p:cTn id="8" dur="500" fill="hold"/>
                                        <p:tgtEl>
                                          <p:spTgt spid="819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8" fill="hold" nodeType="afterEffect">
                                  <p:stCondLst>
                                    <p:cond delay="0"/>
                                  </p:stCondLst>
                                  <p:childTnLst>
                                    <p:set>
                                      <p:cBhvr>
                                        <p:cTn id="11" dur="1" fill="hold">
                                          <p:stCondLst>
                                            <p:cond delay="0"/>
                                          </p:stCondLst>
                                        </p:cTn>
                                        <p:tgtEl>
                                          <p:spTgt spid="81925"/>
                                        </p:tgtEl>
                                        <p:attrNameLst>
                                          <p:attrName>style.visibility</p:attrName>
                                        </p:attrNameLst>
                                      </p:cBhvr>
                                      <p:to>
                                        <p:strVal val="visible"/>
                                      </p:to>
                                    </p:set>
                                    <p:anim calcmode="lin" valueType="num">
                                      <p:cBhvr>
                                        <p:cTn id="12" dur="500" fill="hold"/>
                                        <p:tgtEl>
                                          <p:spTgt spid="81925"/>
                                        </p:tgtEl>
                                        <p:attrNameLst>
                                          <p:attrName>ppt_x</p:attrName>
                                        </p:attrNameLst>
                                      </p:cBhvr>
                                      <p:tavLst>
                                        <p:tav tm="0">
                                          <p:val>
                                            <p:strVal val="#ppt_x-#ppt_w/2"/>
                                          </p:val>
                                        </p:tav>
                                        <p:tav tm="100000">
                                          <p:val>
                                            <p:strVal val="#ppt_x"/>
                                          </p:val>
                                        </p:tav>
                                      </p:tavLst>
                                    </p:anim>
                                    <p:anim calcmode="lin" valueType="num">
                                      <p:cBhvr>
                                        <p:cTn id="13" dur="500" fill="hold"/>
                                        <p:tgtEl>
                                          <p:spTgt spid="81925"/>
                                        </p:tgtEl>
                                        <p:attrNameLst>
                                          <p:attrName>ppt_y</p:attrName>
                                        </p:attrNameLst>
                                      </p:cBhvr>
                                      <p:tavLst>
                                        <p:tav tm="0">
                                          <p:val>
                                            <p:strVal val="#ppt_y"/>
                                          </p:val>
                                        </p:tav>
                                        <p:tav tm="100000">
                                          <p:val>
                                            <p:strVal val="#ppt_y"/>
                                          </p:val>
                                        </p:tav>
                                      </p:tavLst>
                                    </p:anim>
                                    <p:anim calcmode="lin" valueType="num">
                                      <p:cBhvr>
                                        <p:cTn id="14" dur="500" fill="hold"/>
                                        <p:tgtEl>
                                          <p:spTgt spid="81925"/>
                                        </p:tgtEl>
                                        <p:attrNameLst>
                                          <p:attrName>ppt_w</p:attrName>
                                        </p:attrNameLst>
                                      </p:cBhvr>
                                      <p:tavLst>
                                        <p:tav tm="0">
                                          <p:val>
                                            <p:fltVal val="0.000000"/>
                                          </p:val>
                                        </p:tav>
                                        <p:tav tm="100000">
                                          <p:val>
                                            <p:strVal val="#ppt_w"/>
                                          </p:val>
                                        </p:tav>
                                      </p:tavLst>
                                    </p:anim>
                                    <p:anim calcmode="lin" valueType="num">
                                      <p:cBhvr>
                                        <p:cTn id="15" dur="500" fill="hold"/>
                                        <p:tgtEl>
                                          <p:spTgt spid="81925"/>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7" presetClass="entr" presetSubtype="10" fill="hold" grpId="0" nodeType="afterEffect">
                                  <p:stCondLst>
                                    <p:cond delay="0"/>
                                  </p:stCondLst>
                                  <p:childTnLst>
                                    <p:set>
                                      <p:cBhvr>
                                        <p:cTn id="18" dur="1" fill="hold">
                                          <p:stCondLst>
                                            <p:cond delay="0"/>
                                          </p:stCondLst>
                                        </p:cTn>
                                        <p:tgtEl>
                                          <p:spTgt spid="81927"/>
                                        </p:tgtEl>
                                        <p:attrNameLst>
                                          <p:attrName>style.visibility</p:attrName>
                                        </p:attrNameLst>
                                      </p:cBhvr>
                                      <p:to>
                                        <p:strVal val="visible"/>
                                      </p:to>
                                    </p:set>
                                    <p:anim calcmode="lin" valueType="num">
                                      <p:cBhvr>
                                        <p:cTn id="19" dur="500" fill="hold"/>
                                        <p:tgtEl>
                                          <p:spTgt spid="81927"/>
                                        </p:tgtEl>
                                        <p:attrNameLst>
                                          <p:attrName>ppt_w</p:attrName>
                                        </p:attrNameLst>
                                      </p:cBhvr>
                                      <p:tavLst>
                                        <p:tav tm="0">
                                          <p:val>
                                            <p:fltVal val="0.000000"/>
                                          </p:val>
                                        </p:tav>
                                        <p:tav tm="100000">
                                          <p:val>
                                            <p:strVal val="#ppt_w"/>
                                          </p:val>
                                        </p:tav>
                                      </p:tavLst>
                                    </p:anim>
                                    <p:anim calcmode="lin" valueType="num">
                                      <p:cBhvr>
                                        <p:cTn id="20" dur="500" fill="hold"/>
                                        <p:tgtEl>
                                          <p:spTgt spid="81927"/>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81924"/>
                                        </p:tgtEl>
                                        <p:attrNameLst>
                                          <p:attrName>style.visibility</p:attrName>
                                        </p:attrNameLst>
                                      </p:cBhvr>
                                      <p:to>
                                        <p:strVal val="visible"/>
                                      </p:to>
                                    </p:set>
                                    <p:anim calcmode="lin" valueType="num">
                                      <p:cBhvr>
                                        <p:cTn id="24" dur="500" fill="hold"/>
                                        <p:tgtEl>
                                          <p:spTgt spid="81924"/>
                                        </p:tgtEl>
                                        <p:attrNameLst>
                                          <p:attrName>ppt_x</p:attrName>
                                        </p:attrNameLst>
                                      </p:cBhvr>
                                      <p:tavLst>
                                        <p:tav tm="0">
                                          <p:val>
                                            <p:strVal val="1+#ppt_w/2"/>
                                          </p:val>
                                        </p:tav>
                                        <p:tav tm="100000">
                                          <p:val>
                                            <p:strVal val="#ppt_x"/>
                                          </p:val>
                                        </p:tav>
                                      </p:tavLst>
                                    </p:anim>
                                    <p:anim calcmode="lin" valueType="num">
                                      <p:cBhvr>
                                        <p:cTn id="25" dur="500" fill="hold"/>
                                        <p:tgtEl>
                                          <p:spTgt spid="81924"/>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7" presetClass="entr" presetSubtype="2" fill="hold" nodeType="afterEffect">
                                  <p:stCondLst>
                                    <p:cond delay="0"/>
                                  </p:stCondLst>
                                  <p:childTnLst>
                                    <p:set>
                                      <p:cBhvr>
                                        <p:cTn id="28" dur="1" fill="hold">
                                          <p:stCondLst>
                                            <p:cond delay="0"/>
                                          </p:stCondLst>
                                        </p:cTn>
                                        <p:tgtEl>
                                          <p:spTgt spid="81926"/>
                                        </p:tgtEl>
                                        <p:attrNameLst>
                                          <p:attrName>style.visibility</p:attrName>
                                        </p:attrNameLst>
                                      </p:cBhvr>
                                      <p:to>
                                        <p:strVal val="visible"/>
                                      </p:to>
                                    </p:set>
                                    <p:anim calcmode="lin" valueType="num">
                                      <p:cBhvr>
                                        <p:cTn id="29" dur="500" fill="hold"/>
                                        <p:tgtEl>
                                          <p:spTgt spid="81926"/>
                                        </p:tgtEl>
                                        <p:attrNameLst>
                                          <p:attrName>ppt_x</p:attrName>
                                        </p:attrNameLst>
                                      </p:cBhvr>
                                      <p:tavLst>
                                        <p:tav tm="0">
                                          <p:val>
                                            <p:strVal val="#ppt_x+#ppt_w/2"/>
                                          </p:val>
                                        </p:tav>
                                        <p:tav tm="100000">
                                          <p:val>
                                            <p:strVal val="#ppt_x"/>
                                          </p:val>
                                        </p:tav>
                                      </p:tavLst>
                                    </p:anim>
                                    <p:anim calcmode="lin" valueType="num">
                                      <p:cBhvr>
                                        <p:cTn id="30" dur="500" fill="hold"/>
                                        <p:tgtEl>
                                          <p:spTgt spid="81926"/>
                                        </p:tgtEl>
                                        <p:attrNameLst>
                                          <p:attrName>ppt_y</p:attrName>
                                        </p:attrNameLst>
                                      </p:cBhvr>
                                      <p:tavLst>
                                        <p:tav tm="0">
                                          <p:val>
                                            <p:strVal val="#ppt_y"/>
                                          </p:val>
                                        </p:tav>
                                        <p:tav tm="100000">
                                          <p:val>
                                            <p:strVal val="#ppt_y"/>
                                          </p:val>
                                        </p:tav>
                                      </p:tavLst>
                                    </p:anim>
                                    <p:anim calcmode="lin" valueType="num">
                                      <p:cBhvr>
                                        <p:cTn id="31" dur="500" fill="hold"/>
                                        <p:tgtEl>
                                          <p:spTgt spid="81926"/>
                                        </p:tgtEl>
                                        <p:attrNameLst>
                                          <p:attrName>ppt_w</p:attrName>
                                        </p:attrNameLst>
                                      </p:cBhvr>
                                      <p:tavLst>
                                        <p:tav tm="0">
                                          <p:val>
                                            <p:fltVal val="0.000000"/>
                                          </p:val>
                                        </p:tav>
                                        <p:tav tm="100000">
                                          <p:val>
                                            <p:strVal val="#ppt_w"/>
                                          </p:val>
                                        </p:tav>
                                      </p:tavLst>
                                    </p:anim>
                                    <p:anim calcmode="lin" valueType="num">
                                      <p:cBhvr>
                                        <p:cTn id="32" dur="500" fill="hold"/>
                                        <p:tgtEl>
                                          <p:spTgt spid="81926"/>
                                        </p:tgtEl>
                                        <p:attrNameLst>
                                          <p:attrName>ppt_h</p:attrName>
                                        </p:attrNameLst>
                                      </p:cBhvr>
                                      <p:tavLst>
                                        <p:tav tm="0">
                                          <p:val>
                                            <p:strVal val="#ppt_h"/>
                                          </p:val>
                                        </p:tav>
                                        <p:tav tm="100000">
                                          <p:val>
                                            <p:strVal val="#ppt_h"/>
                                          </p:val>
                                        </p:tav>
                                      </p:tavLst>
                                    </p:anim>
                                  </p:childTnLst>
                                </p:cTn>
                              </p:par>
                            </p:childTnLst>
                          </p:cTn>
                        </p:par>
                        <p:par>
                          <p:cTn id="33" fill="hold">
                            <p:stCondLst>
                              <p:cond delay="2500"/>
                            </p:stCondLst>
                            <p:childTnLst>
                              <p:par>
                                <p:cTn id="34" presetID="17" presetClass="entr" presetSubtype="10" fill="hold" grpId="0" nodeType="afterEffect">
                                  <p:stCondLst>
                                    <p:cond delay="0"/>
                                  </p:stCondLst>
                                  <p:childTnLst>
                                    <p:set>
                                      <p:cBhvr>
                                        <p:cTn id="35" dur="1" fill="hold">
                                          <p:stCondLst>
                                            <p:cond delay="0"/>
                                          </p:stCondLst>
                                        </p:cTn>
                                        <p:tgtEl>
                                          <p:spTgt spid="81928"/>
                                        </p:tgtEl>
                                        <p:attrNameLst>
                                          <p:attrName>style.visibility</p:attrName>
                                        </p:attrNameLst>
                                      </p:cBhvr>
                                      <p:to>
                                        <p:strVal val="visible"/>
                                      </p:to>
                                    </p:set>
                                    <p:anim calcmode="lin" valueType="num">
                                      <p:cBhvr>
                                        <p:cTn id="36" dur="500" fill="hold"/>
                                        <p:tgtEl>
                                          <p:spTgt spid="81928"/>
                                        </p:tgtEl>
                                        <p:attrNameLst>
                                          <p:attrName>ppt_w</p:attrName>
                                        </p:attrNameLst>
                                      </p:cBhvr>
                                      <p:tavLst>
                                        <p:tav tm="0">
                                          <p:val>
                                            <p:fltVal val="0.000000"/>
                                          </p:val>
                                        </p:tav>
                                        <p:tav tm="100000">
                                          <p:val>
                                            <p:strVal val="#ppt_w"/>
                                          </p:val>
                                        </p:tav>
                                      </p:tavLst>
                                    </p:anim>
                                    <p:anim calcmode="lin" valueType="num">
                                      <p:cBhvr>
                                        <p:cTn id="37" dur="500" fill="hold"/>
                                        <p:tgtEl>
                                          <p:spTgt spid="81928"/>
                                        </p:tgtEl>
                                        <p:attrNameLst>
                                          <p:attrName>ppt_h</p:attrName>
                                        </p:attrNameLst>
                                      </p:cBhvr>
                                      <p:tavLst>
                                        <p:tav tm="0">
                                          <p:val>
                                            <p:strVal val="#ppt_h"/>
                                          </p:val>
                                        </p:tav>
                                        <p:tav tm="100000">
                                          <p:val>
                                            <p:strVal val="#ppt_h"/>
                                          </p:val>
                                        </p:tav>
                                      </p:tavLst>
                                    </p:anim>
                                  </p:childTnLst>
                                </p:cTn>
                              </p:par>
                            </p:childTnLst>
                          </p:cTn>
                        </p:par>
                        <p:par>
                          <p:cTn id="38" fill="hold">
                            <p:stCondLst>
                              <p:cond delay="3000"/>
                            </p:stCondLst>
                            <p:childTnLst>
                              <p:par>
                                <p:cTn id="39" presetID="2" presetClass="entr" presetSubtype="8" fill="hold" nodeType="afterEffect">
                                  <p:stCondLst>
                                    <p:cond delay="0"/>
                                  </p:stCondLst>
                                  <p:childTnLst>
                                    <p:set>
                                      <p:cBhvr>
                                        <p:cTn id="40" dur="1" fill="hold">
                                          <p:stCondLst>
                                            <p:cond delay="0"/>
                                          </p:stCondLst>
                                        </p:cTn>
                                        <p:tgtEl>
                                          <p:spTgt spid="81929"/>
                                        </p:tgtEl>
                                        <p:attrNameLst>
                                          <p:attrName>style.visibility</p:attrName>
                                        </p:attrNameLst>
                                      </p:cBhvr>
                                      <p:to>
                                        <p:strVal val="visible"/>
                                      </p:to>
                                    </p:set>
                                    <p:anim calcmode="lin" valueType="num">
                                      <p:cBhvr>
                                        <p:cTn id="41" dur="500" fill="hold"/>
                                        <p:tgtEl>
                                          <p:spTgt spid="81929"/>
                                        </p:tgtEl>
                                        <p:attrNameLst>
                                          <p:attrName>ppt_x</p:attrName>
                                        </p:attrNameLst>
                                      </p:cBhvr>
                                      <p:tavLst>
                                        <p:tav tm="0">
                                          <p:val>
                                            <p:strVal val="0-#ppt_w/2"/>
                                          </p:val>
                                        </p:tav>
                                        <p:tav tm="100000">
                                          <p:val>
                                            <p:strVal val="#ppt_x"/>
                                          </p:val>
                                        </p:tav>
                                      </p:tavLst>
                                    </p:anim>
                                    <p:anim calcmode="lin" valueType="num">
                                      <p:cBhvr>
                                        <p:cTn id="42" dur="500" fill="hold"/>
                                        <p:tgtEl>
                                          <p:spTgt spid="81929"/>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17" presetClass="entr" presetSubtype="10" fill="hold" grpId="0" nodeType="afterEffect">
                                  <p:stCondLst>
                                    <p:cond delay="0"/>
                                  </p:stCondLst>
                                  <p:childTnLst>
                                    <p:set>
                                      <p:cBhvr>
                                        <p:cTn id="45" dur="1" fill="hold">
                                          <p:stCondLst>
                                            <p:cond delay="0"/>
                                          </p:stCondLst>
                                        </p:cTn>
                                        <p:tgtEl>
                                          <p:spTgt spid="81932"/>
                                        </p:tgtEl>
                                        <p:attrNameLst>
                                          <p:attrName>style.visibility</p:attrName>
                                        </p:attrNameLst>
                                      </p:cBhvr>
                                      <p:to>
                                        <p:strVal val="visible"/>
                                      </p:to>
                                    </p:set>
                                    <p:anim calcmode="lin" valueType="num">
                                      <p:cBhvr>
                                        <p:cTn id="46" dur="500" fill="hold"/>
                                        <p:tgtEl>
                                          <p:spTgt spid="81932"/>
                                        </p:tgtEl>
                                        <p:attrNameLst>
                                          <p:attrName>ppt_w</p:attrName>
                                        </p:attrNameLst>
                                      </p:cBhvr>
                                      <p:tavLst>
                                        <p:tav tm="0">
                                          <p:val>
                                            <p:fltVal val="0.000000"/>
                                          </p:val>
                                        </p:tav>
                                        <p:tav tm="100000">
                                          <p:val>
                                            <p:strVal val="#ppt_w"/>
                                          </p:val>
                                        </p:tav>
                                      </p:tavLst>
                                    </p:anim>
                                    <p:anim calcmode="lin" valueType="num">
                                      <p:cBhvr>
                                        <p:cTn id="47" dur="500" fill="hold"/>
                                        <p:tgtEl>
                                          <p:spTgt spid="81932"/>
                                        </p:tgtEl>
                                        <p:attrNameLst>
                                          <p:attrName>ppt_h</p:attrName>
                                        </p:attrNameLst>
                                      </p:cBhvr>
                                      <p:tavLst>
                                        <p:tav tm="0">
                                          <p:val>
                                            <p:strVal val="#ppt_h"/>
                                          </p:val>
                                        </p:tav>
                                        <p:tav tm="100000">
                                          <p:val>
                                            <p:strVal val="#ppt_h"/>
                                          </p:val>
                                        </p:tav>
                                      </p:tavLst>
                                    </p:anim>
                                  </p:childTnLst>
                                </p:cTn>
                              </p:par>
                            </p:childTnLst>
                          </p:cTn>
                        </p:par>
                        <p:par>
                          <p:cTn id="48" fill="hold">
                            <p:stCondLst>
                              <p:cond delay="4000"/>
                            </p:stCondLst>
                            <p:childTnLst>
                              <p:par>
                                <p:cTn id="49" presetID="2" presetClass="entr" presetSubtype="8" fill="hold" nodeType="afterEffect">
                                  <p:stCondLst>
                                    <p:cond delay="0"/>
                                  </p:stCondLst>
                                  <p:childTnLst>
                                    <p:set>
                                      <p:cBhvr>
                                        <p:cTn id="50" dur="1" fill="hold">
                                          <p:stCondLst>
                                            <p:cond delay="0"/>
                                          </p:stCondLst>
                                        </p:cTn>
                                        <p:tgtEl>
                                          <p:spTgt spid="81930"/>
                                        </p:tgtEl>
                                        <p:attrNameLst>
                                          <p:attrName>style.visibility</p:attrName>
                                        </p:attrNameLst>
                                      </p:cBhvr>
                                      <p:to>
                                        <p:strVal val="visible"/>
                                      </p:to>
                                    </p:set>
                                    <p:anim calcmode="lin" valueType="num">
                                      <p:cBhvr>
                                        <p:cTn id="51" dur="500" fill="hold"/>
                                        <p:tgtEl>
                                          <p:spTgt spid="81930"/>
                                        </p:tgtEl>
                                        <p:attrNameLst>
                                          <p:attrName>ppt_x</p:attrName>
                                        </p:attrNameLst>
                                      </p:cBhvr>
                                      <p:tavLst>
                                        <p:tav tm="0">
                                          <p:val>
                                            <p:strVal val="0-#ppt_w/2"/>
                                          </p:val>
                                        </p:tav>
                                        <p:tav tm="100000">
                                          <p:val>
                                            <p:strVal val="#ppt_x"/>
                                          </p:val>
                                        </p:tav>
                                      </p:tavLst>
                                    </p:anim>
                                    <p:anim calcmode="lin" valueType="num">
                                      <p:cBhvr>
                                        <p:cTn id="52" dur="500" fill="hold"/>
                                        <p:tgtEl>
                                          <p:spTgt spid="81930"/>
                                        </p:tgtEl>
                                        <p:attrNameLst>
                                          <p:attrName>ppt_y</p:attrName>
                                        </p:attrNameLst>
                                      </p:cBhvr>
                                      <p:tavLst>
                                        <p:tav tm="0">
                                          <p:val>
                                            <p:strVal val="#ppt_y"/>
                                          </p:val>
                                        </p:tav>
                                        <p:tav tm="100000">
                                          <p:val>
                                            <p:strVal val="#ppt_y"/>
                                          </p:val>
                                        </p:tav>
                                      </p:tavLst>
                                    </p:anim>
                                  </p:childTnLst>
                                </p:cTn>
                              </p:par>
                            </p:childTnLst>
                          </p:cTn>
                        </p:par>
                        <p:par>
                          <p:cTn id="53" fill="hold">
                            <p:stCondLst>
                              <p:cond delay="4500"/>
                            </p:stCondLst>
                            <p:childTnLst>
                              <p:par>
                                <p:cTn id="54" presetID="17" presetClass="entr" presetSubtype="10" fill="hold" grpId="0" nodeType="afterEffect">
                                  <p:stCondLst>
                                    <p:cond delay="0"/>
                                  </p:stCondLst>
                                  <p:childTnLst>
                                    <p:set>
                                      <p:cBhvr>
                                        <p:cTn id="55" dur="1" fill="hold">
                                          <p:stCondLst>
                                            <p:cond delay="0"/>
                                          </p:stCondLst>
                                        </p:cTn>
                                        <p:tgtEl>
                                          <p:spTgt spid="81931"/>
                                        </p:tgtEl>
                                        <p:attrNameLst>
                                          <p:attrName>style.visibility</p:attrName>
                                        </p:attrNameLst>
                                      </p:cBhvr>
                                      <p:to>
                                        <p:strVal val="visible"/>
                                      </p:to>
                                    </p:set>
                                    <p:anim calcmode="lin" valueType="num">
                                      <p:cBhvr>
                                        <p:cTn id="56" dur="500" fill="hold"/>
                                        <p:tgtEl>
                                          <p:spTgt spid="81931"/>
                                        </p:tgtEl>
                                        <p:attrNameLst>
                                          <p:attrName>ppt_w</p:attrName>
                                        </p:attrNameLst>
                                      </p:cBhvr>
                                      <p:tavLst>
                                        <p:tav tm="0">
                                          <p:val>
                                            <p:fltVal val="0.000000"/>
                                          </p:val>
                                        </p:tav>
                                        <p:tav tm="100000">
                                          <p:val>
                                            <p:strVal val="#ppt_w"/>
                                          </p:val>
                                        </p:tav>
                                      </p:tavLst>
                                    </p:anim>
                                    <p:anim calcmode="lin" valueType="num">
                                      <p:cBhvr>
                                        <p:cTn id="57" dur="500" fill="hold"/>
                                        <p:tgtEl>
                                          <p:spTgt spid="81931"/>
                                        </p:tgtEl>
                                        <p:attrNameLst>
                                          <p:attrName>ppt_h</p:attrName>
                                        </p:attrNameLst>
                                      </p:cBhvr>
                                      <p:tavLst>
                                        <p:tav tm="0">
                                          <p:val>
                                            <p:strVal val="#ppt_h"/>
                                          </p:val>
                                        </p:tav>
                                        <p:tav tm="100000">
                                          <p:val>
                                            <p:strVal val="#ppt_h"/>
                                          </p:val>
                                        </p:tav>
                                      </p:tavLst>
                                    </p:anim>
                                  </p:childTnLst>
                                </p:cTn>
                              </p:par>
                            </p:childTnLst>
                          </p:cTn>
                        </p:par>
                        <p:par>
                          <p:cTn id="58" fill="hold">
                            <p:stCondLst>
                              <p:cond delay="5000"/>
                            </p:stCondLst>
                            <p:childTnLst>
                              <p:par>
                                <p:cTn id="59" presetID="31" presetClass="entr" presetSubtype="0" fill="hold" nodeType="afterEffect">
                                  <p:stCondLst>
                                    <p:cond delay="0"/>
                                  </p:stCondLst>
                                  <p:iterate type="lt">
                                    <p:tmPct val="5000"/>
                                  </p:iterate>
                                  <p:childTnLst>
                                    <p:set>
                                      <p:cBhvr>
                                        <p:cTn id="60" dur="1" fill="hold">
                                          <p:stCondLst>
                                            <p:cond delay="0"/>
                                          </p:stCondLst>
                                        </p:cTn>
                                        <p:tgtEl>
                                          <p:spTgt spid="81941"/>
                                        </p:tgtEl>
                                        <p:attrNameLst>
                                          <p:attrName>style.visibility</p:attrName>
                                        </p:attrNameLst>
                                      </p:cBhvr>
                                      <p:to>
                                        <p:strVal val="visible"/>
                                      </p:to>
                                    </p:set>
                                    <p:anim calcmode="lin" valueType="num">
                                      <p:cBhvr>
                                        <p:cTn id="61" dur="1000" fill="hold"/>
                                        <p:tgtEl>
                                          <p:spTgt spid="81941"/>
                                        </p:tgtEl>
                                        <p:attrNameLst>
                                          <p:attrName>ppt_w</p:attrName>
                                        </p:attrNameLst>
                                      </p:cBhvr>
                                      <p:tavLst>
                                        <p:tav tm="0">
                                          <p:val>
                                            <p:fltVal val="0.000000"/>
                                          </p:val>
                                        </p:tav>
                                        <p:tav tm="100000">
                                          <p:val>
                                            <p:strVal val="#ppt_w"/>
                                          </p:val>
                                        </p:tav>
                                      </p:tavLst>
                                    </p:anim>
                                    <p:anim calcmode="lin" valueType="num">
                                      <p:cBhvr>
                                        <p:cTn id="62" dur="1000" fill="hold"/>
                                        <p:tgtEl>
                                          <p:spTgt spid="81941"/>
                                        </p:tgtEl>
                                        <p:attrNameLst>
                                          <p:attrName>ppt_h</p:attrName>
                                        </p:attrNameLst>
                                      </p:cBhvr>
                                      <p:tavLst>
                                        <p:tav tm="0">
                                          <p:val>
                                            <p:fltVal val="0.000000"/>
                                          </p:val>
                                        </p:tav>
                                        <p:tav tm="100000">
                                          <p:val>
                                            <p:strVal val="#ppt_h"/>
                                          </p:val>
                                        </p:tav>
                                      </p:tavLst>
                                    </p:anim>
                                    <p:anim calcmode="lin" valueType="num">
                                      <p:cBhvr>
                                        <p:cTn id="63" dur="1000" fill="hold"/>
                                        <p:tgtEl>
                                          <p:spTgt spid="81941"/>
                                        </p:tgtEl>
                                        <p:attrNameLst>
                                          <p:attrName>style.rotation</p:attrName>
                                        </p:attrNameLst>
                                      </p:cBhvr>
                                      <p:tavLst>
                                        <p:tav tm="0">
                                          <p:val>
                                            <p:fltVal val="90.000000"/>
                                          </p:val>
                                        </p:tav>
                                        <p:tav tm="100000">
                                          <p:val>
                                            <p:fltVal val="0.000000"/>
                                          </p:val>
                                        </p:tav>
                                      </p:tavLst>
                                    </p:anim>
                                    <p:animEffect transition="in" filter="fade">
                                      <p:cBhvr>
                                        <p:cTn id="64" dur="1000"/>
                                        <p:tgtEl>
                                          <p:spTgt spid="81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7" grpId="0"/>
      <p:bldP spid="81928" grpId="0"/>
      <p:bldP spid="81931" grpId="0"/>
      <p:bldP spid="8193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55" name="图片 82954" descr="5091783072138426">
            <a:hlinkClick r:id="rId1"/>
          </p:cNvPr>
          <p:cNvPicPr>
            <a:picLocks noChangeAspect="1"/>
          </p:cNvPicPr>
          <p:nvPr/>
        </p:nvPicPr>
        <p:blipFill>
          <a:blip r:embed="rId2"/>
          <a:stretch>
            <a:fillRect/>
          </a:stretch>
        </p:blipFill>
        <p:spPr>
          <a:xfrm>
            <a:off x="7315200" y="2438400"/>
            <a:ext cx="2895600" cy="2768600"/>
          </a:xfrm>
          <a:prstGeom prst="rect">
            <a:avLst/>
          </a:prstGeom>
          <a:noFill/>
          <a:ln w="9525">
            <a:noFill/>
          </a:ln>
        </p:spPr>
      </p:pic>
      <p:grpSp>
        <p:nvGrpSpPr>
          <p:cNvPr id="82967" name="组合 82966"/>
          <p:cNvGrpSpPr/>
          <p:nvPr/>
        </p:nvGrpSpPr>
        <p:grpSpPr>
          <a:xfrm>
            <a:off x="3071813" y="5084763"/>
            <a:ext cx="5688012" cy="1584325"/>
            <a:chOff x="975" y="3203"/>
            <a:chExt cx="3583" cy="998"/>
          </a:xfrm>
        </p:grpSpPr>
        <p:grpSp>
          <p:nvGrpSpPr>
            <p:cNvPr id="128010" name="组合 82960"/>
            <p:cNvGrpSpPr/>
            <p:nvPr/>
          </p:nvGrpSpPr>
          <p:grpSpPr>
            <a:xfrm>
              <a:off x="975" y="3203"/>
              <a:ext cx="3583" cy="998"/>
              <a:chOff x="249" y="1525"/>
              <a:chExt cx="5216" cy="2450"/>
            </a:xfrm>
          </p:grpSpPr>
          <p:grpSp>
            <p:nvGrpSpPr>
              <p:cNvPr id="128011" name="Group 9"/>
              <p:cNvGrpSpPr/>
              <p:nvPr/>
            </p:nvGrpSpPr>
            <p:grpSpPr>
              <a:xfrm>
                <a:off x="249" y="1525"/>
                <a:ext cx="5216" cy="2450"/>
                <a:chOff x="816" y="2304"/>
                <a:chExt cx="1440" cy="448"/>
              </a:xfrm>
            </p:grpSpPr>
            <p:sp>
              <p:nvSpPr>
                <p:cNvPr id="128012" name="Freeform 10"/>
                <p:cNvSpPr/>
                <p:nvPr/>
              </p:nvSpPr>
              <p:spPr>
                <a:xfrm>
                  <a:off x="901" y="2562"/>
                  <a:ext cx="1270" cy="190"/>
                </a:xfrm>
                <a:custGeom>
                  <a:avLst/>
                  <a:gdLst/>
                  <a:ahLst/>
                  <a:cxnLst>
                    <a:cxn ang="0">
                      <a:pos x="1270" y="190"/>
                    </a:cxn>
                    <a:cxn ang="0">
                      <a:pos x="1265" y="188"/>
                    </a:cxn>
                    <a:cxn ang="0">
                      <a:pos x="1247" y="185"/>
                    </a:cxn>
                    <a:cxn ang="0">
                      <a:pos x="1218" y="181"/>
                    </a:cxn>
                    <a:cxn ang="0">
                      <a:pos x="1177" y="175"/>
                    </a:cxn>
                    <a:cxn ang="0">
                      <a:pos x="1125" y="167"/>
                    </a:cxn>
                    <a:cxn ang="0">
                      <a:pos x="1064" y="160"/>
                    </a:cxn>
                    <a:cxn ang="0">
                      <a:pos x="993" y="154"/>
                    </a:cxn>
                    <a:cxn ang="0">
                      <a:pos x="914" y="148"/>
                    </a:cxn>
                    <a:cxn ang="0">
                      <a:pos x="828" y="143"/>
                    </a:cxn>
                    <a:cxn ang="0">
                      <a:pos x="733" y="139"/>
                    </a:cxn>
                    <a:cxn ang="0">
                      <a:pos x="630" y="139"/>
                    </a:cxn>
                    <a:cxn ang="0">
                      <a:pos x="528" y="139"/>
                    </a:cxn>
                    <a:cxn ang="0">
                      <a:pos x="435" y="143"/>
                    </a:cxn>
                    <a:cxn ang="0">
                      <a:pos x="349" y="148"/>
                    </a:cxn>
                    <a:cxn ang="0">
                      <a:pos x="270" y="154"/>
                    </a:cxn>
                    <a:cxn ang="0">
                      <a:pos x="202" y="160"/>
                    </a:cxn>
                    <a:cxn ang="0">
                      <a:pos x="143" y="167"/>
                    </a:cxn>
                    <a:cxn ang="0">
                      <a:pos x="93" y="175"/>
                    </a:cxn>
                    <a:cxn ang="0">
                      <a:pos x="52" y="181"/>
                    </a:cxn>
                    <a:cxn ang="0">
                      <a:pos x="23" y="185"/>
                    </a:cxn>
                    <a:cxn ang="0">
                      <a:pos x="7" y="188"/>
                    </a:cxn>
                    <a:cxn ang="0">
                      <a:pos x="0" y="190"/>
                    </a:cxn>
                    <a:cxn ang="0">
                      <a:pos x="0" y="47"/>
                    </a:cxn>
                    <a:cxn ang="0">
                      <a:pos x="635" y="0"/>
                    </a:cxn>
                    <a:cxn ang="0">
                      <a:pos x="1270" y="47"/>
                    </a:cxn>
                    <a:cxn ang="0">
                      <a:pos x="1270" y="190"/>
                    </a:cxn>
                    <a:cxn ang="0">
                      <a:pos x="1270" y="190"/>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w="0">
                  <a:noFill/>
                </a:ln>
              </p:spPr>
              <p:txBody>
                <a:bodyPr/>
                <a:p>
                  <a:endParaRPr lang="zh-CN" altLang="en-US"/>
                </a:p>
              </p:txBody>
            </p:sp>
            <p:sp>
              <p:nvSpPr>
                <p:cNvPr id="82964" name="Rectangle 11"/>
                <p:cNvSpPr/>
                <p:nvPr/>
              </p:nvSpPr>
              <p:spPr>
                <a:xfrm>
                  <a:off x="816" y="2304"/>
                  <a:ext cx="1440" cy="393"/>
                </a:xfrm>
                <a:prstGeom prst="rect">
                  <a:avLst/>
                </a:prstGeom>
                <a:solidFill>
                  <a:schemeClr val="hlink"/>
                </a:solidFill>
                <a:ln w="9525">
                  <a:noFill/>
                </a:ln>
              </p:spPr>
              <p:txBody>
                <a:bodyPr wrap="none" anchor="ctr"/>
                <a:p>
                  <a:pPr fontAlgn="base"/>
                  <a:endParaRPr sz="2800" strike="noStrike" noProof="1" dirty="0">
                    <a:effectLst>
                      <a:outerShdw blurRad="38100" dist="38100" dir="2700000">
                        <a:srgbClr val="000000"/>
                      </a:outerShdw>
                    </a:effectLst>
                    <a:latin typeface="Calibri" panose="020F0502020204030204" pitchFamily="34" charset="0"/>
                    <a:ea typeface="隶书" panose="02010509060101010101" pitchFamily="49" charset="-122"/>
                  </a:endParaRPr>
                </a:p>
              </p:txBody>
            </p:sp>
          </p:grpSp>
          <p:sp>
            <p:nvSpPr>
              <p:cNvPr id="82965" name="文本框 82964"/>
              <p:cNvSpPr txBox="1"/>
              <p:nvPr/>
            </p:nvSpPr>
            <p:spPr>
              <a:xfrm>
                <a:off x="336" y="1569"/>
                <a:ext cx="5039" cy="998"/>
              </a:xfrm>
              <a:prstGeom prst="rect">
                <a:avLst/>
              </a:prstGeom>
              <a:solidFill>
                <a:srgbClr val="009999">
                  <a:alpha val="91000"/>
                </a:srgbClr>
              </a:solidFill>
              <a:ln w="38100">
                <a:noFill/>
              </a:ln>
            </p:spPr>
            <p:txBody>
              <a:bodyPr>
                <a:spAutoFit/>
              </a:bodyPr>
              <a:p>
                <a:pPr marR="0" defTabSz="914400">
                  <a:lnSpc>
                    <a:spcPct val="120000"/>
                  </a:lnSpc>
                  <a:buClrTx/>
                  <a:buSzTx/>
                  <a:buFontTx/>
                </a:pPr>
                <a:r>
                  <a:rPr kumimoji="0" lang="en-US" altLang="zh-CN" sz="3000" kern="1200" cap="none" spc="0" normalizeH="0" baseline="0" noProof="1" dirty="0">
                    <a:effectLst>
                      <a:outerShdw blurRad="38100" dist="38100" dir="2700000">
                        <a:srgbClr val="000000"/>
                      </a:outerShdw>
                    </a:effectLst>
                    <a:latin typeface="华文楷体" panose="02010600040101010101" pitchFamily="2" charset="-122"/>
                    <a:ea typeface="华文楷体" panose="02010600040101010101" pitchFamily="2" charset="-122"/>
                    <a:cs typeface="+mn-cs"/>
                  </a:rPr>
                  <a:t>	</a:t>
                </a:r>
                <a:endParaRPr kumimoji="0" lang="en-US" altLang="zh-CN" sz="3000" kern="1200" cap="none" spc="0" normalizeH="0" baseline="0" noProof="1">
                  <a:effectLst>
                    <a:outerShdw blurRad="38100" dist="38100" dir="2700000">
                      <a:srgbClr val="000000"/>
                    </a:outerShdw>
                  </a:effectLst>
                  <a:latin typeface="华文楷体" panose="02010600040101010101" pitchFamily="2" charset="-122"/>
                  <a:ea typeface="华文楷体" panose="02010600040101010101" pitchFamily="2" charset="-122"/>
                  <a:cs typeface="+mn-cs"/>
                </a:endParaRPr>
              </a:p>
            </p:txBody>
          </p:sp>
        </p:grpSp>
        <p:sp>
          <p:nvSpPr>
            <p:cNvPr id="82947" name="文本框 82946"/>
            <p:cNvSpPr txBox="1"/>
            <p:nvPr/>
          </p:nvSpPr>
          <p:spPr>
            <a:xfrm>
              <a:off x="1111" y="3249"/>
              <a:ext cx="3360" cy="708"/>
            </a:xfrm>
            <a:prstGeom prst="rect">
              <a:avLst/>
            </a:prstGeom>
            <a:noFill/>
            <a:ln w="9525">
              <a:noFill/>
            </a:ln>
            <a:effectLst>
              <a:outerShdw dist="45791" dir="3378595" algn="ctr" rotWithShape="0">
                <a:schemeClr val="bg2"/>
              </a:outerShdw>
            </a:effectLst>
          </p:spPr>
          <p:txBody>
            <a:bodyPr>
              <a:spAutoFit/>
            </a:bodyPr>
            <a:p>
              <a:pPr marR="0" defTabSz="914400">
                <a:lnSpc>
                  <a:spcPct val="120000"/>
                </a:lnSpc>
                <a:spcBef>
                  <a:spcPct val="50000"/>
                </a:spcBef>
                <a:buClrTx/>
                <a:buSzTx/>
                <a:buFontTx/>
              </a:pPr>
              <a:r>
                <a:rPr kumimoji="0" lang="zh-CN" altLang="en-US" sz="2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rPr>
                <a:t>爱因斯坦相对论对牛顿力学的否定就是既克服又保留。</a:t>
              </a:r>
              <a:endParaRPr kumimoji="0" lang="zh-CN" altLang="en-US" sz="2800" kern="1200" cap="none" spc="0" normalizeH="0" baseline="0" noProof="1">
                <a:effectLst>
                  <a:outerShdw blurRad="38100" dist="38100" dir="2700000">
                    <a:srgbClr val="C0C0C0"/>
                  </a:outerShdw>
                </a:effectLst>
                <a:latin typeface="楷体_GB2312" pitchFamily="49" charset="-122"/>
                <a:ea typeface="楷体_GB2312" pitchFamily="49" charset="-122"/>
                <a:cs typeface="+mn-cs"/>
              </a:endParaRPr>
            </a:p>
          </p:txBody>
        </p:sp>
      </p:grpSp>
      <p:pic>
        <p:nvPicPr>
          <p:cNvPr id="82948" name="图片 82947" descr="牛顿002"/>
          <p:cNvPicPr>
            <a:picLocks noChangeAspect="1"/>
          </p:cNvPicPr>
          <p:nvPr/>
        </p:nvPicPr>
        <p:blipFill>
          <a:blip r:embed="rId3">
            <a:lum contrast="23999"/>
          </a:blip>
          <a:stretch>
            <a:fillRect/>
          </a:stretch>
        </p:blipFill>
        <p:spPr>
          <a:xfrm>
            <a:off x="1905000" y="2667000"/>
            <a:ext cx="1808163" cy="2133600"/>
          </a:xfrm>
          <a:prstGeom prst="rect">
            <a:avLst/>
          </a:prstGeom>
          <a:noFill/>
          <a:ln w="9525">
            <a:noFill/>
          </a:ln>
        </p:spPr>
      </p:pic>
      <p:sp>
        <p:nvSpPr>
          <p:cNvPr id="82949" name="圆角矩形标注 82948"/>
          <p:cNvSpPr/>
          <p:nvPr/>
        </p:nvSpPr>
        <p:spPr>
          <a:xfrm>
            <a:off x="4419600" y="2438400"/>
            <a:ext cx="2447925" cy="858838"/>
          </a:xfrm>
          <a:prstGeom prst="wedgeRoundRectCallout">
            <a:avLst>
              <a:gd name="adj1" fmla="val -90727"/>
              <a:gd name="adj2" fmla="val 91958"/>
              <a:gd name="adj3" fmla="val 16667"/>
            </a:avLst>
          </a:prstGeom>
          <a:noFill/>
          <a:ln w="952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2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楷体_GB2312" pitchFamily="49" charset="-122"/>
                <a:cs typeface="+mn-cs"/>
              </a:rPr>
              <a:t>运动是相对的，</a:t>
            </a:r>
            <a:endParaRPr kumimoji="0" lang="zh-CN" altLang="en-US" sz="22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2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楷体_GB2312" pitchFamily="49" charset="-122"/>
                <a:cs typeface="+mn-cs"/>
              </a:rPr>
              <a:t>时空是绝对的</a:t>
            </a:r>
            <a:r>
              <a:rPr kumimoji="0" lang="zh-CN" altLang="en-US" sz="2200" b="0" i="0" u="none" strike="noStrike" kern="1200" cap="none" spc="0" normalizeH="0" baseline="0" noProof="1" dirty="0">
                <a:solidFill>
                  <a:srgbClr val="FF33CC"/>
                </a:solidFill>
                <a:latin typeface="Times New Roman" panose="02020603050405020304" pitchFamily="18" charset="0"/>
                <a:ea typeface="方正大黑简体" pitchFamily="65" charset="-122"/>
                <a:cs typeface="+mn-cs"/>
              </a:rPr>
              <a:t>。</a:t>
            </a:r>
            <a:endParaRPr kumimoji="0" lang="zh-CN" altLang="en-US" sz="2200" b="0" i="0" u="none" strike="noStrike" kern="1200" cap="none" spc="0" normalizeH="0" baseline="0" noProof="1">
              <a:solidFill>
                <a:srgbClr val="FF33CC"/>
              </a:solidFill>
              <a:latin typeface="Times New Roman" panose="02020603050405020304" pitchFamily="18" charset="0"/>
              <a:ea typeface="方正大黑简体" pitchFamily="65" charset="-122"/>
              <a:cs typeface="+mn-cs"/>
            </a:endParaRPr>
          </a:p>
        </p:txBody>
      </p:sp>
      <p:sp>
        <p:nvSpPr>
          <p:cNvPr id="82950" name="圆角矩形标注 82949"/>
          <p:cNvSpPr/>
          <p:nvPr/>
        </p:nvSpPr>
        <p:spPr>
          <a:xfrm>
            <a:off x="4191000" y="4038600"/>
            <a:ext cx="2514600" cy="990600"/>
          </a:xfrm>
          <a:prstGeom prst="wedgeRoundRectCallout">
            <a:avLst>
              <a:gd name="adj1" fmla="val 72287"/>
              <a:gd name="adj2" fmla="val -16347"/>
              <a:gd name="adj3" fmla="val 16667"/>
            </a:avLst>
          </a:prstGeom>
          <a:noFill/>
          <a:ln w="9525" cap="flat" cmpd="sng">
            <a:solidFill>
              <a:schemeClr val="tx1"/>
            </a:solidFill>
            <a:prstDash val="solid"/>
            <a:miter/>
            <a:headEnd type="none" w="med" len="med"/>
            <a:tailEnd type="none" w="med" len="med"/>
          </a:ln>
        </p:spPr>
        <p:txBody>
          <a:bodyPr wrap="none" anchor="ctr"/>
          <a:p>
            <a:pPr marL="0" marR="0" indent="0" algn="l" defTabSz="914400" rtl="0" eaLnBrk="1" fontAlgn="base" latinLnBrk="0" hangingPunct="1">
              <a:lnSpc>
                <a:spcPct val="100000"/>
              </a:lnSpc>
              <a:spcBef>
                <a:spcPct val="0"/>
              </a:spcBef>
              <a:spcAft>
                <a:spcPct val="0"/>
              </a:spcAft>
              <a:buClrTx/>
              <a:buSzTx/>
              <a:buFontTx/>
              <a:buNone/>
            </a:pPr>
            <a:r>
              <a:rPr kumimoji="0" lang="zh-CN" altLang="en-US" sz="22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楷体_GB2312" pitchFamily="49" charset="-122"/>
                <a:cs typeface="+mn-cs"/>
              </a:rPr>
              <a:t>运动是相对的，</a:t>
            </a:r>
            <a:endParaRPr kumimoji="0" lang="zh-CN" altLang="en-US" sz="22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楷体_GB2312"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2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楷体_GB2312" pitchFamily="49" charset="-122"/>
                <a:cs typeface="+mn-cs"/>
              </a:rPr>
              <a:t>时空也是相对的。</a:t>
            </a:r>
            <a:endParaRPr kumimoji="0" lang="zh-CN" altLang="en-US" sz="2200" b="0" i="0" u="none" strike="noStrike" kern="1200" cap="none" spc="0" normalizeH="0" baseline="0" noProof="1">
              <a:solidFill>
                <a:schemeClr val="tx1"/>
              </a:solidFill>
              <a:effectLst>
                <a:outerShdw blurRad="38100" dist="38100" dir="2700000">
                  <a:srgbClr val="C0C0C0"/>
                </a:outerShdw>
              </a:effectLst>
              <a:latin typeface="Times New Roman" panose="02020603050405020304" pitchFamily="18" charset="0"/>
              <a:ea typeface="楷体_GB2312" pitchFamily="49" charset="-122"/>
              <a:cs typeface="+mn-cs"/>
            </a:endParaRPr>
          </a:p>
        </p:txBody>
      </p:sp>
      <p:sp>
        <p:nvSpPr>
          <p:cNvPr id="128019" name="矩形 82950"/>
          <p:cNvSpPr/>
          <p:nvPr/>
        </p:nvSpPr>
        <p:spPr>
          <a:xfrm>
            <a:off x="6003925" y="3106738"/>
            <a:ext cx="309563" cy="644525"/>
          </a:xfrm>
          <a:prstGeom prst="rect">
            <a:avLst/>
          </a:prstGeom>
          <a:noFill/>
          <a:ln w="9525">
            <a:noFill/>
          </a:ln>
        </p:spPr>
        <p:txBody>
          <a:bodyPr wrap="none" anchor="ctr">
            <a:spAutoFit/>
          </a:bodyPr>
          <a:p>
            <a:br>
              <a:rPr lang="en-US" altLang="zh-CN" dirty="0">
                <a:latin typeface="Arial" panose="020B0604020202020204" pitchFamily="34" charset="0"/>
                <a:ea typeface="宋体" panose="02010600030101010101" pitchFamily="2" charset="-122"/>
              </a:rPr>
            </a:br>
            <a:endParaRPr lang="en-US" altLang="zh-CN" dirty="0">
              <a:latin typeface="Arial" panose="020B0604020202020204" pitchFamily="34" charset="0"/>
              <a:ea typeface="宋体" panose="02010600030101010101" pitchFamily="2" charset="-122"/>
            </a:endParaRPr>
          </a:p>
        </p:txBody>
      </p:sp>
      <p:sp>
        <p:nvSpPr>
          <p:cNvPr id="128020" name="矩形 82951"/>
          <p:cNvSpPr/>
          <p:nvPr/>
        </p:nvSpPr>
        <p:spPr>
          <a:xfrm>
            <a:off x="6003925" y="3106738"/>
            <a:ext cx="309563" cy="644525"/>
          </a:xfrm>
          <a:prstGeom prst="rect">
            <a:avLst/>
          </a:prstGeom>
          <a:noFill/>
          <a:ln w="9525">
            <a:noFill/>
          </a:ln>
        </p:spPr>
        <p:txBody>
          <a:bodyPr wrap="none" anchor="ctr">
            <a:spAutoFit/>
          </a:bodyPr>
          <a:p>
            <a:br>
              <a:rPr lang="en-US" altLang="zh-CN" dirty="0">
                <a:latin typeface="Arial" panose="020B0604020202020204" pitchFamily="34" charset="0"/>
                <a:ea typeface="宋体" panose="02010600030101010101" pitchFamily="2" charset="-122"/>
              </a:rPr>
            </a:br>
            <a:endParaRPr lang="en-US" altLang="zh-CN" dirty="0">
              <a:latin typeface="Arial" panose="020B0604020202020204" pitchFamily="34" charset="0"/>
              <a:ea typeface="宋体" panose="02010600030101010101" pitchFamily="2" charset="-122"/>
            </a:endParaRPr>
          </a:p>
        </p:txBody>
      </p:sp>
      <p:sp>
        <p:nvSpPr>
          <p:cNvPr id="128021" name="矩形 82952"/>
          <p:cNvSpPr/>
          <p:nvPr/>
        </p:nvSpPr>
        <p:spPr>
          <a:xfrm>
            <a:off x="6003925" y="3106738"/>
            <a:ext cx="309563" cy="644525"/>
          </a:xfrm>
          <a:prstGeom prst="rect">
            <a:avLst/>
          </a:prstGeom>
          <a:noFill/>
          <a:ln w="9525">
            <a:noFill/>
          </a:ln>
        </p:spPr>
        <p:txBody>
          <a:bodyPr wrap="none" anchor="ctr">
            <a:spAutoFit/>
          </a:bodyPr>
          <a:p>
            <a:br>
              <a:rPr lang="en-US" altLang="zh-CN" dirty="0">
                <a:latin typeface="Arial" panose="020B0604020202020204" pitchFamily="34" charset="0"/>
                <a:ea typeface="宋体" panose="02010600030101010101" pitchFamily="2" charset="-122"/>
              </a:rPr>
            </a:br>
            <a:endParaRPr lang="en-US" altLang="zh-CN" dirty="0">
              <a:latin typeface="Arial" panose="020B0604020202020204" pitchFamily="34" charset="0"/>
              <a:ea typeface="宋体" panose="02010600030101010101" pitchFamily="2" charset="-122"/>
            </a:endParaRPr>
          </a:p>
        </p:txBody>
      </p:sp>
      <p:sp>
        <p:nvSpPr>
          <p:cNvPr id="128022" name="矩形 82953"/>
          <p:cNvSpPr/>
          <p:nvPr/>
        </p:nvSpPr>
        <p:spPr>
          <a:xfrm>
            <a:off x="6003925" y="3106738"/>
            <a:ext cx="309563" cy="644525"/>
          </a:xfrm>
          <a:prstGeom prst="rect">
            <a:avLst/>
          </a:prstGeom>
          <a:noFill/>
          <a:ln w="9525">
            <a:noFill/>
          </a:ln>
        </p:spPr>
        <p:txBody>
          <a:bodyPr wrap="none" anchor="ctr">
            <a:spAutoFit/>
          </a:bodyPr>
          <a:p>
            <a:br>
              <a:rPr lang="en-US" altLang="zh-CN" dirty="0">
                <a:latin typeface="Arial" panose="020B0604020202020204" pitchFamily="34" charset="0"/>
                <a:ea typeface="宋体" panose="02010600030101010101" pitchFamily="2" charset="-122"/>
              </a:rPr>
            </a:br>
            <a:endParaRPr lang="en-US" altLang="zh-CN" dirty="0">
              <a:latin typeface="Arial" panose="020B0604020202020204" pitchFamily="34" charset="0"/>
              <a:ea typeface="宋体" panose="02010600030101010101" pitchFamily="2" charset="-122"/>
            </a:endParaRPr>
          </a:p>
        </p:txBody>
      </p:sp>
      <p:sp>
        <p:nvSpPr>
          <p:cNvPr id="2" name="文本框 1"/>
          <p:cNvSpPr txBox="1"/>
          <p:nvPr/>
        </p:nvSpPr>
        <p:spPr>
          <a:xfrm>
            <a:off x="629920" y="476885"/>
            <a:ext cx="11562080" cy="1076325"/>
          </a:xfrm>
          <a:prstGeom prst="rect">
            <a:avLst/>
          </a:prstGeom>
          <a:noFill/>
        </p:spPr>
        <p:txBody>
          <a:bodyPr wrap="none" rtlCol="0" anchor="t">
            <a:spAutoFit/>
          </a:bodyPr>
          <a:p>
            <a:r>
              <a:rPr lang="zh-CN" altLang="en-US" sz="3200" dirty="0">
                <a:latin typeface="楷体_GB2312" pitchFamily="49" charset="-122"/>
                <a:ea typeface="楷体_GB2312" pitchFamily="49" charset="-122"/>
                <a:sym typeface="+mn-ea"/>
              </a:rPr>
              <a:t>辩证否定的实质是“扬弃”，即新事物对旧事物既批判又继承，</a:t>
            </a:r>
            <a:endParaRPr lang="zh-CN" altLang="en-US" sz="3200" dirty="0">
              <a:latin typeface="楷体_GB2312" pitchFamily="49" charset="-122"/>
              <a:ea typeface="楷体_GB2312" pitchFamily="49" charset="-122"/>
              <a:sym typeface="+mn-ea"/>
            </a:endParaRPr>
          </a:p>
          <a:p>
            <a:r>
              <a:rPr lang="zh-CN" altLang="en-US" sz="3200" dirty="0">
                <a:latin typeface="楷体_GB2312" pitchFamily="49" charset="-122"/>
                <a:ea typeface="楷体_GB2312" pitchFamily="49" charset="-122"/>
                <a:sym typeface="+mn-ea"/>
              </a:rPr>
              <a:t>既克服其消极因素，又保持其积极因素。</a:t>
            </a:r>
            <a:endParaRPr lang="zh-CN" altLang="en-US" sz="3200" dirty="0">
              <a:latin typeface="楷体_GB2312" pitchFamily="49" charset="-122"/>
              <a:ea typeface="楷体_GB2312" pitchFamily="49" charset="-122"/>
              <a:sym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p:cTn id="7" dur="500" fill="hold"/>
                                        <p:tgtEl>
                                          <p:spTgt spid="82948"/>
                                        </p:tgtEl>
                                        <p:attrNameLst>
                                          <p:attrName>ppt_x</p:attrName>
                                        </p:attrNameLst>
                                      </p:cBhvr>
                                      <p:tavLst>
                                        <p:tav tm="0">
                                          <p:val>
                                            <p:strVal val="0-#ppt_w/2"/>
                                          </p:val>
                                        </p:tav>
                                        <p:tav tm="100000">
                                          <p:val>
                                            <p:strVal val="#ppt_x"/>
                                          </p:val>
                                        </p:tav>
                                      </p:tavLst>
                                    </p:anim>
                                    <p:anim calcmode="lin" valueType="num">
                                      <p:cBhvr>
                                        <p:cTn id="8" dur="500" fill="hold"/>
                                        <p:tgtEl>
                                          <p:spTgt spid="829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dissolve">
                                      <p:cBhvr>
                                        <p:cTn id="12" dur="500"/>
                                        <p:tgtEl>
                                          <p:spTgt spid="82949"/>
                                        </p:tgtEl>
                                      </p:cBhvr>
                                    </p:animEffect>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82955"/>
                                        </p:tgtEl>
                                        <p:attrNameLst>
                                          <p:attrName>style.visibility</p:attrName>
                                        </p:attrNameLst>
                                      </p:cBhvr>
                                      <p:to>
                                        <p:strVal val="visible"/>
                                      </p:to>
                                    </p:set>
                                    <p:anim calcmode="lin" valueType="num">
                                      <p:cBhvr>
                                        <p:cTn id="16" dur="500" fill="hold"/>
                                        <p:tgtEl>
                                          <p:spTgt spid="82955"/>
                                        </p:tgtEl>
                                        <p:attrNameLst>
                                          <p:attrName>ppt_w</p:attrName>
                                        </p:attrNameLst>
                                      </p:cBhvr>
                                      <p:tavLst>
                                        <p:tav tm="0">
                                          <p:val>
                                            <p:fltVal val="0.000000"/>
                                          </p:val>
                                        </p:tav>
                                        <p:tav tm="100000">
                                          <p:val>
                                            <p:strVal val="#ppt_w"/>
                                          </p:val>
                                        </p:tav>
                                      </p:tavLst>
                                    </p:anim>
                                    <p:anim calcmode="lin" valueType="num">
                                      <p:cBhvr>
                                        <p:cTn id="17" dur="500" fill="hold"/>
                                        <p:tgtEl>
                                          <p:spTgt spid="82955"/>
                                        </p:tgtEl>
                                        <p:attrNameLst>
                                          <p:attrName>ppt_h</p:attrName>
                                        </p:attrNameLst>
                                      </p:cBhvr>
                                      <p:tavLst>
                                        <p:tav tm="0">
                                          <p:val>
                                            <p:fltVal val="0.000000"/>
                                          </p:val>
                                        </p:tav>
                                        <p:tav tm="100000">
                                          <p:val>
                                            <p:strVal val="#ppt_h"/>
                                          </p:val>
                                        </p:tav>
                                      </p:tavLst>
                                    </p:anim>
                                  </p:childTnLst>
                                </p:cTn>
                              </p:par>
                            </p:childTnLst>
                          </p:cTn>
                        </p:par>
                        <p:par>
                          <p:cTn id="18" fill="hold">
                            <p:stCondLst>
                              <p:cond delay="1500"/>
                            </p:stCondLst>
                            <p:childTnLst>
                              <p:par>
                                <p:cTn id="19" presetID="9" presetClass="entr" presetSubtype="0" fill="hold" grpId="0" nodeType="afterEffect">
                                  <p:stCondLst>
                                    <p:cond delay="0"/>
                                  </p:stCondLst>
                                  <p:childTnLst>
                                    <p:set>
                                      <p:cBhvr>
                                        <p:cTn id="20" dur="1" fill="hold">
                                          <p:stCondLst>
                                            <p:cond delay="0"/>
                                          </p:stCondLst>
                                        </p:cTn>
                                        <p:tgtEl>
                                          <p:spTgt spid="82950"/>
                                        </p:tgtEl>
                                        <p:attrNameLst>
                                          <p:attrName>style.visibility</p:attrName>
                                        </p:attrNameLst>
                                      </p:cBhvr>
                                      <p:to>
                                        <p:strVal val="visible"/>
                                      </p:to>
                                    </p:set>
                                    <p:animEffect transition="in" filter="dissolve">
                                      <p:cBhvr>
                                        <p:cTn id="21" dur="500"/>
                                        <p:tgtEl>
                                          <p:spTgt spid="82950"/>
                                        </p:tgtEl>
                                      </p:cBhvr>
                                    </p:animEffect>
                                  </p:childTnLst>
                                </p:cTn>
                              </p:par>
                            </p:childTnLst>
                          </p:cTn>
                        </p:par>
                        <p:par>
                          <p:cTn id="22" fill="hold">
                            <p:stCondLst>
                              <p:cond delay="2000"/>
                            </p:stCondLst>
                            <p:childTnLst>
                              <p:par>
                                <p:cTn id="23" presetID="13" presetClass="entr" presetSubtype="16" fill="hold" nodeType="afterEffect">
                                  <p:stCondLst>
                                    <p:cond delay="0"/>
                                  </p:stCondLst>
                                  <p:childTnLst>
                                    <p:set>
                                      <p:cBhvr>
                                        <p:cTn id="24" dur="1" fill="hold">
                                          <p:stCondLst>
                                            <p:cond delay="0"/>
                                          </p:stCondLst>
                                        </p:cTn>
                                        <p:tgtEl>
                                          <p:spTgt spid="82967"/>
                                        </p:tgtEl>
                                        <p:attrNameLst>
                                          <p:attrName>style.visibility</p:attrName>
                                        </p:attrNameLst>
                                      </p:cBhvr>
                                      <p:to>
                                        <p:strVal val="visible"/>
                                      </p:to>
                                    </p:set>
                                    <p:animEffect transition="in" filter="plus(in)">
                                      <p:cBhvr>
                                        <p:cTn id="25" dur="1000"/>
                                        <p:tgtEl>
                                          <p:spTgt spid="82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bldLvl="0" animBg="1"/>
      <p:bldP spid="82950"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矩形 83969"/>
          <p:cNvSpPr/>
          <p:nvPr/>
        </p:nvSpPr>
        <p:spPr>
          <a:xfrm>
            <a:off x="1283970" y="306070"/>
            <a:ext cx="9521190" cy="2553335"/>
          </a:xfrm>
          <a:prstGeom prst="rect">
            <a:avLst/>
          </a:prstGeom>
          <a:solidFill>
            <a:schemeClr val="bg1">
              <a:alpha val="50000"/>
            </a:schemeClr>
          </a:solidFill>
          <a:ln w="9525">
            <a:noFill/>
          </a:ln>
        </p:spPr>
        <p:txBody>
          <a:bodyPr wrap="square">
            <a:spAutoFit/>
          </a:bodyPr>
          <a:p>
            <a:pPr marL="0" marR="0" indent="0" algn="l" defTabSz="914400" rtl="0" eaLnBrk="1" fontAlgn="base" latinLnBrk="0" hangingPunct="1">
              <a:lnSpc>
                <a:spcPct val="100000"/>
              </a:lnSpc>
              <a:spcBef>
                <a:spcPct val="0"/>
              </a:spcBef>
              <a:spcAft>
                <a:spcPct val="0"/>
              </a:spcAft>
              <a:buClrTx/>
              <a:buSzTx/>
              <a:buFontTx/>
              <a:buNone/>
            </a:pPr>
            <a:r>
              <a:rPr kumimoji="0" lang="en-US" altLang="zh-CN" sz="3200" b="0" i="0" u="none" strike="noStrike" kern="1200" cap="none" spc="0" normalizeH="0" baseline="0" noProof="1">
                <a:solidFill>
                  <a:srgbClr val="003300"/>
                </a:solidFill>
                <a:effectLst>
                  <a:outerShdw blurRad="38100" dist="38100" dir="2700000">
                    <a:srgbClr val="C0C0C0"/>
                  </a:outerShdw>
                </a:effectLst>
                <a:latin typeface="楷体_GB2312" pitchFamily="49" charset="-122"/>
                <a:ea typeface="楷体_GB2312" pitchFamily="49" charset="-122"/>
                <a:cs typeface="+mn-cs"/>
              </a:rPr>
              <a:t> </a:t>
            </a:r>
            <a:r>
              <a:rPr kumimoji="0" lang="en-US" altLang="zh-CN" sz="40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3</a:t>
            </a:r>
            <a:r>
              <a:rPr kumimoji="0" lang="zh-CN" altLang="en-US" sz="40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rPr>
              <a:t>、否定之否定：</a:t>
            </a:r>
            <a:endParaRPr kumimoji="0" lang="zh-CN" altLang="en-US" sz="4000" b="0" i="0" u="none" strike="noStrike" kern="1200" cap="none" spc="0" normalizeH="0" baseline="0" noProof="1" dirty="0">
              <a:solidFill>
                <a:srgbClr val="003300"/>
              </a:solidFill>
              <a:effectLst>
                <a:outerShdw blurRad="38100" dist="38100" dir="2700000">
                  <a:srgbClr val="C0C0C0"/>
                </a:outerShdw>
              </a:effectLst>
              <a:latin typeface="华文新魏" panose="02010800040101010101" pitchFamily="2" charset="-122"/>
              <a:ea typeface="华文新魏" panose="02010800040101010101" pitchFamily="2" charset="-122"/>
              <a:cs typeface="+mn-cs"/>
            </a:endParaRPr>
          </a:p>
          <a:p>
            <a:pPr marL="0" marR="0" indent="0" algn="l" defTabSz="914400" rtl="0" eaLnBrk="1" fontAlgn="base" latinLnBrk="0" hangingPunct="1">
              <a:lnSpc>
                <a:spcPct val="100000"/>
              </a:lnSpc>
              <a:spcBef>
                <a:spcPct val="0"/>
              </a:spcBef>
              <a:spcAft>
                <a:spcPct val="0"/>
              </a:spcAft>
              <a:buClrTx/>
              <a:buSzTx/>
              <a:buFontTx/>
              <a:buNone/>
            </a:pPr>
            <a:r>
              <a:rPr lang="zh-CN" altLang="en-US" sz="4000" dirty="0">
                <a:solidFill>
                  <a:srgbClr val="800000"/>
                </a:solidFill>
                <a:effectLst>
                  <a:outerShdw blurRad="38100" dist="38100" dir="2700000">
                    <a:srgbClr val="C0C0C0"/>
                  </a:outerShdw>
                </a:effectLst>
                <a:latin typeface="Times New Roman" panose="02020603050405020304" pitchFamily="18" charset="0"/>
                <a:ea typeface="隶书" panose="02010509060101010101" pitchFamily="49" charset="-122"/>
                <a:sym typeface="+mn-ea"/>
              </a:rPr>
              <a:t>否定之否定是两次否定三个阶段的完整过程与统一；</a:t>
            </a:r>
            <a:endParaRPr kumimoji="0" lang="zh-CN" altLang="en-US" sz="4000" kern="1200" cap="none" spc="0" normalizeH="0" baseline="0" noProof="1">
              <a:solidFill>
                <a:srgbClr val="800000"/>
              </a:solidFill>
              <a:effectLst>
                <a:outerShdw blurRad="38100" dist="38100" dir="2700000">
                  <a:srgbClr val="C0C0C0"/>
                </a:outerShdw>
              </a:effectLst>
              <a:latin typeface="Times New Roman" panose="02020603050405020304" pitchFamily="18" charset="0"/>
              <a:ea typeface="隶书" panose="02010509060101010101" pitchFamily="49" charset="-122"/>
              <a:cs typeface="+mn-cs"/>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4000" b="0" i="0" u="none" strike="noStrike" kern="1200" cap="none" spc="0" normalizeH="0" baseline="0" noProof="1">
              <a:solidFill>
                <a:srgbClr val="800000"/>
              </a:solidFill>
              <a:effectLst>
                <a:outerShdw blurRad="38100" dist="38100" dir="2700000">
                  <a:srgbClr val="C0C0C0"/>
                </a:outerShdw>
              </a:effectLst>
              <a:latin typeface="Times New Roman" panose="02020603050405020304" pitchFamily="18" charset="0"/>
              <a:ea typeface="隶书" panose="02010509060101010101" pitchFamily="49" charset="-122"/>
              <a:cs typeface="+mn-cs"/>
            </a:endParaRPr>
          </a:p>
        </p:txBody>
      </p:sp>
      <p:pic>
        <p:nvPicPr>
          <p:cNvPr id="83971" name="图片 83970" descr="小麦田间管理"/>
          <p:cNvPicPr>
            <a:picLocks noChangeAspect="1"/>
          </p:cNvPicPr>
          <p:nvPr/>
        </p:nvPicPr>
        <p:blipFill>
          <a:blip r:embed="rId1"/>
          <a:srcRect l="4453" t="3828" r="5009" b="2393"/>
          <a:stretch>
            <a:fillRect/>
          </a:stretch>
        </p:blipFill>
        <p:spPr>
          <a:xfrm>
            <a:off x="4953000" y="4191000"/>
            <a:ext cx="2362200" cy="1954213"/>
          </a:xfrm>
          <a:prstGeom prst="rect">
            <a:avLst/>
          </a:prstGeom>
          <a:noFill/>
          <a:ln w="9525" cap="flat" cmpd="sng">
            <a:solidFill>
              <a:schemeClr val="folHlink"/>
            </a:solidFill>
            <a:prstDash val="solid"/>
            <a:miter/>
            <a:headEnd type="none" w="med" len="med"/>
            <a:tailEnd type="none" w="med" len="med"/>
          </a:ln>
        </p:spPr>
      </p:pic>
      <p:sp>
        <p:nvSpPr>
          <p:cNvPr id="129027" name="文本框 83971"/>
          <p:cNvSpPr txBox="1"/>
          <p:nvPr/>
        </p:nvSpPr>
        <p:spPr>
          <a:xfrm>
            <a:off x="8229600" y="5029200"/>
            <a:ext cx="1276350" cy="522288"/>
          </a:xfrm>
          <a:prstGeom prst="rect">
            <a:avLst/>
          </a:prstGeom>
          <a:noFill/>
          <a:ln w="9525">
            <a:noFill/>
          </a:ln>
        </p:spPr>
        <p:txBody>
          <a:bodyPr anchor="t">
            <a:spAutoFit/>
          </a:bodyPr>
          <a:p>
            <a:pPr>
              <a:spcBef>
                <a:spcPct val="50000"/>
              </a:spcBef>
            </a:pPr>
            <a:r>
              <a:rPr lang="zh-CN" altLang="en-US" sz="2800" dirty="0">
                <a:latin typeface="方正大黑简体" pitchFamily="65" charset="-122"/>
                <a:ea typeface="方正大黑简体" pitchFamily="65" charset="-122"/>
              </a:rPr>
              <a:t>麦 粒</a:t>
            </a:r>
            <a:endParaRPr lang="zh-CN" altLang="en-US" sz="2800">
              <a:latin typeface="方正大黑简体" pitchFamily="65" charset="-122"/>
              <a:ea typeface="方正大黑简体" pitchFamily="65" charset="-122"/>
            </a:endParaRPr>
          </a:p>
        </p:txBody>
      </p:sp>
      <p:sp>
        <p:nvSpPr>
          <p:cNvPr id="83973" name="文本框 83972"/>
          <p:cNvSpPr txBox="1"/>
          <p:nvPr/>
        </p:nvSpPr>
        <p:spPr>
          <a:xfrm>
            <a:off x="5673725" y="6096000"/>
            <a:ext cx="1565275" cy="430213"/>
          </a:xfrm>
          <a:prstGeom prst="rect">
            <a:avLst/>
          </a:prstGeom>
          <a:noFill/>
          <a:ln w="9525">
            <a:noFill/>
          </a:ln>
        </p:spPr>
        <p:txBody>
          <a:bodyPr anchor="t">
            <a:spAutoFit/>
          </a:bodyPr>
          <a:p>
            <a:pPr>
              <a:spcBef>
                <a:spcPct val="50000"/>
              </a:spcBef>
            </a:pPr>
            <a:r>
              <a:rPr lang="zh-CN" altLang="en-US" sz="2200" dirty="0">
                <a:solidFill>
                  <a:srgbClr val="000066"/>
                </a:solidFill>
                <a:latin typeface="楷体_GB2312" pitchFamily="49" charset="-122"/>
                <a:ea typeface="楷体_GB2312" pitchFamily="49" charset="-122"/>
              </a:rPr>
              <a:t>植  株</a:t>
            </a:r>
            <a:endParaRPr lang="zh-CN" altLang="en-US" sz="2200">
              <a:solidFill>
                <a:srgbClr val="000066"/>
              </a:solidFill>
              <a:latin typeface="楷体_GB2312" pitchFamily="49" charset="-122"/>
              <a:ea typeface="楷体_GB2312" pitchFamily="49" charset="-122"/>
            </a:endParaRPr>
          </a:p>
        </p:txBody>
      </p:sp>
      <p:sp>
        <p:nvSpPr>
          <p:cNvPr id="83974" name="右箭头 83973"/>
          <p:cNvSpPr/>
          <p:nvPr/>
        </p:nvSpPr>
        <p:spPr>
          <a:xfrm>
            <a:off x="4343400" y="4800600"/>
            <a:ext cx="381000" cy="457200"/>
          </a:xfrm>
          <a:prstGeom prst="rightArrow">
            <a:avLst>
              <a:gd name="adj1" fmla="val 50000"/>
              <a:gd name="adj2" fmla="val 25000"/>
            </a:avLst>
          </a:prstGeom>
          <a:solidFill>
            <a:schemeClr val="bg2"/>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sp>
        <p:nvSpPr>
          <p:cNvPr id="83975" name="右箭头 83974"/>
          <p:cNvSpPr/>
          <p:nvPr/>
        </p:nvSpPr>
        <p:spPr>
          <a:xfrm>
            <a:off x="7467600" y="4876800"/>
            <a:ext cx="381000" cy="457200"/>
          </a:xfrm>
          <a:prstGeom prst="rightArrow">
            <a:avLst>
              <a:gd name="adj1" fmla="val 50000"/>
              <a:gd name="adj2" fmla="val 25000"/>
            </a:avLst>
          </a:prstGeom>
          <a:solidFill>
            <a:schemeClr val="bg2"/>
          </a:solidFill>
          <a:ln w="9525" cap="flat" cmpd="sng">
            <a:solidFill>
              <a:schemeClr val="tx1"/>
            </a:solidFill>
            <a:prstDash val="solid"/>
            <a:miter/>
            <a:headEnd type="none" w="med" len="med"/>
            <a:tailEnd type="none" w="med" len="med"/>
          </a:ln>
        </p:spPr>
        <p:txBody>
          <a:bodyPr anchor="t"/>
          <a:p>
            <a:pPr eaLnBrk="0" hangingPunct="0"/>
            <a:endParaRPr lang="zh-CN" altLang="en-US">
              <a:latin typeface="等线"/>
              <a:ea typeface="等线"/>
            </a:endParaRPr>
          </a:p>
        </p:txBody>
      </p:sp>
      <p:pic>
        <p:nvPicPr>
          <p:cNvPr id="83977" name="图片 83976"/>
          <p:cNvPicPr>
            <a:picLocks noChangeAspect="1"/>
          </p:cNvPicPr>
          <p:nvPr/>
        </p:nvPicPr>
        <p:blipFill>
          <a:blip r:embed="rId2"/>
          <a:stretch>
            <a:fillRect/>
          </a:stretch>
        </p:blipFill>
        <p:spPr>
          <a:xfrm>
            <a:off x="1905000" y="4419600"/>
            <a:ext cx="2362200" cy="1508125"/>
          </a:xfrm>
          <a:prstGeom prst="rect">
            <a:avLst/>
          </a:prstGeom>
          <a:noFill/>
          <a:ln w="9525">
            <a:noFill/>
          </a:ln>
        </p:spPr>
      </p:pic>
      <p:pic>
        <p:nvPicPr>
          <p:cNvPr id="83978" name="图片 83977"/>
          <p:cNvPicPr>
            <a:picLocks noChangeAspect="1"/>
          </p:cNvPicPr>
          <p:nvPr/>
        </p:nvPicPr>
        <p:blipFill>
          <a:blip r:embed="rId2"/>
          <a:stretch>
            <a:fillRect/>
          </a:stretch>
        </p:blipFill>
        <p:spPr>
          <a:xfrm>
            <a:off x="8001000" y="4267200"/>
            <a:ext cx="2209800" cy="1684338"/>
          </a:xfrm>
          <a:prstGeom prst="rect">
            <a:avLst/>
          </a:prstGeom>
          <a:noFill/>
          <a:ln w="9525">
            <a:noFill/>
          </a:ln>
        </p:spPr>
      </p:pic>
      <p:sp>
        <p:nvSpPr>
          <p:cNvPr id="83979" name="文本框 83978"/>
          <p:cNvSpPr txBox="1"/>
          <p:nvPr/>
        </p:nvSpPr>
        <p:spPr>
          <a:xfrm>
            <a:off x="8610600" y="5943600"/>
            <a:ext cx="1282700" cy="430213"/>
          </a:xfrm>
          <a:prstGeom prst="rect">
            <a:avLst/>
          </a:prstGeom>
          <a:solidFill>
            <a:schemeClr val="bg1"/>
          </a:solidFill>
          <a:ln w="9525">
            <a:noFill/>
          </a:ln>
        </p:spPr>
        <p:txBody>
          <a:bodyPr anchor="t">
            <a:spAutoFit/>
          </a:bodyPr>
          <a:p>
            <a:pPr>
              <a:spcBef>
                <a:spcPct val="50000"/>
              </a:spcBef>
            </a:pPr>
            <a:r>
              <a:rPr lang="zh-CN" altLang="en-US" sz="2200" dirty="0">
                <a:solidFill>
                  <a:srgbClr val="000066"/>
                </a:solidFill>
                <a:latin typeface="楷体_GB2312" pitchFamily="49" charset="-122"/>
                <a:ea typeface="楷体_GB2312" pitchFamily="49" charset="-122"/>
              </a:rPr>
              <a:t>麦 粒</a:t>
            </a:r>
            <a:endParaRPr lang="zh-CN" altLang="en-US" sz="2200">
              <a:solidFill>
                <a:srgbClr val="000066"/>
              </a:solidFill>
              <a:latin typeface="楷体_GB2312" pitchFamily="49" charset="-122"/>
              <a:ea typeface="楷体_GB2312" pitchFamily="49" charset="-122"/>
            </a:endParaRPr>
          </a:p>
        </p:txBody>
      </p:sp>
      <p:sp>
        <p:nvSpPr>
          <p:cNvPr id="83981" name="文本框 83980"/>
          <p:cNvSpPr txBox="1"/>
          <p:nvPr/>
        </p:nvSpPr>
        <p:spPr>
          <a:xfrm>
            <a:off x="2514600" y="5867400"/>
            <a:ext cx="1282700" cy="430213"/>
          </a:xfrm>
          <a:prstGeom prst="rect">
            <a:avLst/>
          </a:prstGeom>
          <a:noFill/>
          <a:ln w="9525">
            <a:noFill/>
          </a:ln>
        </p:spPr>
        <p:txBody>
          <a:bodyPr anchor="t">
            <a:spAutoFit/>
          </a:bodyPr>
          <a:p>
            <a:pPr>
              <a:spcBef>
                <a:spcPct val="50000"/>
              </a:spcBef>
            </a:pPr>
            <a:r>
              <a:rPr lang="zh-CN" altLang="en-US" sz="2200" dirty="0">
                <a:solidFill>
                  <a:srgbClr val="000066"/>
                </a:solidFill>
                <a:latin typeface="楷体_GB2312" pitchFamily="49" charset="-122"/>
                <a:ea typeface="楷体_GB2312" pitchFamily="49" charset="-122"/>
              </a:rPr>
              <a:t>麦 粒</a:t>
            </a:r>
            <a:endParaRPr lang="zh-CN" altLang="en-US" sz="2200">
              <a:solidFill>
                <a:srgbClr val="000066"/>
              </a:solidFill>
              <a:latin typeface="楷体_GB2312" pitchFamily="49" charset="-122"/>
              <a:ea typeface="楷体_GB2312" pitchFamily="49" charset="-122"/>
            </a:endParaRPr>
          </a:p>
        </p:txBody>
      </p:sp>
      <p:pic>
        <p:nvPicPr>
          <p:cNvPr id="83982" name="图片 83981" descr="O_chevron001"/>
          <p:cNvPicPr>
            <a:picLocks noChangeAspect="1"/>
          </p:cNvPicPr>
          <p:nvPr/>
        </p:nvPicPr>
        <p:blipFill>
          <a:blip r:embed="rId3">
            <a:grayscl/>
            <a:lum bright="6000" contrast="41999"/>
          </a:blip>
          <a:stretch>
            <a:fillRect/>
          </a:stretch>
        </p:blipFill>
        <p:spPr>
          <a:xfrm>
            <a:off x="4419600" y="3019425"/>
            <a:ext cx="596900" cy="447675"/>
          </a:xfrm>
          <a:prstGeom prst="rect">
            <a:avLst/>
          </a:prstGeom>
          <a:noFill/>
          <a:ln w="9525">
            <a:noFill/>
          </a:ln>
        </p:spPr>
      </p:pic>
      <p:pic>
        <p:nvPicPr>
          <p:cNvPr id="83983" name="图片 83982" descr="O_chevron001"/>
          <p:cNvPicPr>
            <a:picLocks noChangeAspect="1"/>
          </p:cNvPicPr>
          <p:nvPr/>
        </p:nvPicPr>
        <p:blipFill>
          <a:blip r:embed="rId3">
            <a:grayscl/>
            <a:lum bright="6000" contrast="41999"/>
          </a:blip>
          <a:stretch>
            <a:fillRect/>
          </a:stretch>
        </p:blipFill>
        <p:spPr>
          <a:xfrm>
            <a:off x="7239000" y="2968625"/>
            <a:ext cx="596900" cy="447675"/>
          </a:xfrm>
          <a:prstGeom prst="rect">
            <a:avLst/>
          </a:prstGeom>
          <a:noFill/>
          <a:ln w="9525">
            <a:noFill/>
          </a:ln>
        </p:spPr>
      </p:pic>
      <p:grpSp>
        <p:nvGrpSpPr>
          <p:cNvPr id="83984" name="组合 83983"/>
          <p:cNvGrpSpPr/>
          <p:nvPr/>
        </p:nvGrpSpPr>
        <p:grpSpPr>
          <a:xfrm>
            <a:off x="1981200" y="2447925"/>
            <a:ext cx="2424113" cy="1589088"/>
            <a:chOff x="192" y="1678"/>
            <a:chExt cx="1560" cy="1038"/>
          </a:xfrm>
        </p:grpSpPr>
        <p:pic>
          <p:nvPicPr>
            <p:cNvPr id="129039" name="图片 83984" descr="LB_circle001"/>
            <p:cNvPicPr>
              <a:picLocks noChangeAspect="1"/>
            </p:cNvPicPr>
            <p:nvPr/>
          </p:nvPicPr>
          <p:blipFill>
            <a:blip r:embed="rId4"/>
            <a:stretch>
              <a:fillRect/>
            </a:stretch>
          </p:blipFill>
          <p:spPr>
            <a:xfrm>
              <a:off x="192" y="1678"/>
              <a:ext cx="1560" cy="1038"/>
            </a:xfrm>
            <a:prstGeom prst="rect">
              <a:avLst/>
            </a:prstGeom>
            <a:noFill/>
            <a:ln w="9525">
              <a:noFill/>
            </a:ln>
          </p:spPr>
        </p:pic>
        <p:sp>
          <p:nvSpPr>
            <p:cNvPr id="83986" name="文本框 83985"/>
            <p:cNvSpPr txBox="1"/>
            <p:nvPr/>
          </p:nvSpPr>
          <p:spPr>
            <a:xfrm>
              <a:off x="576" y="1968"/>
              <a:ext cx="768" cy="381"/>
            </a:xfrm>
            <a:prstGeom prst="rect">
              <a:avLst/>
            </a:prstGeom>
            <a:noFill/>
            <a:ln w="9525">
              <a:noFill/>
            </a:ln>
          </p:spPr>
          <p:txBody>
            <a:bodyPr>
              <a:spAutoFit/>
            </a:bodyPr>
            <a:p>
              <a:pPr marR="0" defTabSz="914400">
                <a:buClrTx/>
                <a:buSzTx/>
                <a:buFontTx/>
              </a:pPr>
              <a:r>
                <a:rPr kumimoji="0" lang="zh-CN" altLang="en-US" sz="3200" kern="1200" cap="none" spc="0" normalizeH="0" baseline="0" noProof="1" dirty="0">
                  <a:solidFill>
                    <a:schemeClr val="accent2"/>
                  </a:solidFill>
                  <a:effectLst>
                    <a:outerShdw blurRad="38100" dist="38100" dir="2700000">
                      <a:srgbClr val="C0C0C0"/>
                    </a:outerShdw>
                  </a:effectLst>
                  <a:latin typeface="Arial" panose="020B0604020202020204" pitchFamily="34" charset="0"/>
                  <a:ea typeface="隶书" panose="02010509060101010101" pitchFamily="49" charset="-122"/>
                  <a:cs typeface="+mn-cs"/>
                </a:rPr>
                <a:t>肯定</a:t>
              </a:r>
              <a:endParaRPr kumimoji="0" lang="zh-CN" altLang="en-US" sz="3200" kern="1200" cap="none" spc="0" normalizeH="0" baseline="0" noProof="1">
                <a:solidFill>
                  <a:schemeClr val="accent2"/>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83987" name="组合 83986"/>
          <p:cNvGrpSpPr/>
          <p:nvPr/>
        </p:nvGrpSpPr>
        <p:grpSpPr>
          <a:xfrm>
            <a:off x="5029200" y="2374900"/>
            <a:ext cx="2136775" cy="1617663"/>
            <a:chOff x="2112" y="1632"/>
            <a:chExt cx="1375" cy="1056"/>
          </a:xfrm>
        </p:grpSpPr>
        <p:pic>
          <p:nvPicPr>
            <p:cNvPr id="129042" name="图片 83987" descr="YG_circle001"/>
            <p:cNvPicPr>
              <a:picLocks noChangeAspect="1"/>
            </p:cNvPicPr>
            <p:nvPr/>
          </p:nvPicPr>
          <p:blipFill>
            <a:blip r:embed="rId5"/>
            <a:stretch>
              <a:fillRect/>
            </a:stretch>
          </p:blipFill>
          <p:spPr>
            <a:xfrm>
              <a:off x="2112" y="1632"/>
              <a:ext cx="1375" cy="1056"/>
            </a:xfrm>
            <a:prstGeom prst="rect">
              <a:avLst/>
            </a:prstGeom>
            <a:noFill/>
            <a:ln w="9525">
              <a:noFill/>
            </a:ln>
          </p:spPr>
        </p:pic>
        <p:sp>
          <p:nvSpPr>
            <p:cNvPr id="83989" name="文本框 83988"/>
            <p:cNvSpPr txBox="1"/>
            <p:nvPr/>
          </p:nvSpPr>
          <p:spPr>
            <a:xfrm>
              <a:off x="2304" y="1968"/>
              <a:ext cx="864" cy="381"/>
            </a:xfrm>
            <a:prstGeom prst="rect">
              <a:avLst/>
            </a:prstGeom>
            <a:noFill/>
            <a:ln w="9525">
              <a:noFill/>
            </a:ln>
          </p:spPr>
          <p:txBody>
            <a:bodyPr>
              <a:spAutoFit/>
            </a:bodyPr>
            <a:p>
              <a:pPr marR="0" defTabSz="914400">
                <a:buClrTx/>
                <a:buSzTx/>
                <a:buFontTx/>
              </a:pPr>
              <a:r>
                <a:rPr kumimoji="0" lang="zh-CN" altLang="en-US" sz="3200" kern="1200" cap="none" spc="0" normalizeH="0" baseline="0" noProof="1" dirty="0">
                  <a:solidFill>
                    <a:srgbClr val="006600"/>
                  </a:solidFill>
                  <a:effectLst>
                    <a:outerShdw blurRad="38100" dist="38100" dir="2700000">
                      <a:srgbClr val="C0C0C0"/>
                    </a:outerShdw>
                  </a:effectLst>
                  <a:latin typeface="Arial" panose="020B0604020202020204" pitchFamily="34" charset="0"/>
                  <a:ea typeface="隶书" panose="02010509060101010101" pitchFamily="49" charset="-122"/>
                  <a:cs typeface="+mn-cs"/>
                </a:rPr>
                <a:t>否定</a:t>
              </a:r>
              <a:endParaRPr kumimoji="0" lang="zh-CN" altLang="en-US" sz="3200" kern="1200" cap="none" spc="0" normalizeH="0" baseline="0" noProof="1">
                <a:solidFill>
                  <a:srgbClr val="0066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grpSp>
        <p:nvGrpSpPr>
          <p:cNvPr id="83990" name="组合 83989"/>
          <p:cNvGrpSpPr/>
          <p:nvPr/>
        </p:nvGrpSpPr>
        <p:grpSpPr>
          <a:xfrm>
            <a:off x="7848600" y="2438400"/>
            <a:ext cx="2286000" cy="1524000"/>
            <a:chOff x="3888" y="1672"/>
            <a:chExt cx="1471" cy="995"/>
          </a:xfrm>
        </p:grpSpPr>
        <p:pic>
          <p:nvPicPr>
            <p:cNvPr id="129045" name="图片 83990" descr="RY_circle001"/>
            <p:cNvPicPr>
              <a:picLocks noChangeAspect="1"/>
            </p:cNvPicPr>
            <p:nvPr/>
          </p:nvPicPr>
          <p:blipFill>
            <a:blip r:embed="rId6"/>
            <a:stretch>
              <a:fillRect/>
            </a:stretch>
          </p:blipFill>
          <p:spPr>
            <a:xfrm>
              <a:off x="3888" y="1672"/>
              <a:ext cx="1471" cy="995"/>
            </a:xfrm>
            <a:prstGeom prst="rect">
              <a:avLst/>
            </a:prstGeom>
            <a:noFill/>
            <a:ln w="9525">
              <a:noFill/>
            </a:ln>
          </p:spPr>
        </p:pic>
        <p:sp>
          <p:nvSpPr>
            <p:cNvPr id="83992" name="矩形 83991"/>
            <p:cNvSpPr/>
            <p:nvPr/>
          </p:nvSpPr>
          <p:spPr>
            <a:xfrm>
              <a:off x="4224" y="1872"/>
              <a:ext cx="864" cy="622"/>
            </a:xfrm>
            <a:prstGeom prst="rect">
              <a:avLst/>
            </a:prstGeom>
            <a:noFill/>
            <a:ln w="9525">
              <a:noFill/>
            </a:ln>
          </p:spPr>
          <p:txBody>
            <a:bodyPr>
              <a:sp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rPr>
                <a:t>否定之否定</a:t>
              </a:r>
              <a:endParaRPr kumimoji="0" lang="zh-CN" altLang="en-US" sz="2800" b="0" i="0" u="none" strike="noStrike" kern="1200" cap="none" spc="0" normalizeH="0" baseline="0" noProof="1" dirty="0">
                <a:solidFill>
                  <a:srgbClr val="800000"/>
                </a:solidFill>
                <a:effectLst>
                  <a:outerShdw blurRad="38100" dist="38100" dir="2700000">
                    <a:srgbClr val="C0C0C0"/>
                  </a:outerShdw>
                </a:effectLst>
                <a:latin typeface="Arial" panose="020B0604020202020204" pitchFamily="34" charset="0"/>
                <a:ea typeface="隶书" panose="02010509060101010101" pitchFamily="49" charset="-122"/>
                <a:cs typeface="+mn-cs"/>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984"/>
                                        </p:tgtEl>
                                        <p:attrNameLst>
                                          <p:attrName>style.visibility</p:attrName>
                                        </p:attrNameLst>
                                      </p:cBhvr>
                                      <p:to>
                                        <p:strVal val="visible"/>
                                      </p:to>
                                    </p:set>
                                    <p:animEffect transition="in" filter="wipe(left)">
                                      <p:cBhvr>
                                        <p:cTn id="7" dur="500"/>
                                        <p:tgtEl>
                                          <p:spTgt spid="8398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3982"/>
                                        </p:tgtEl>
                                        <p:attrNameLst>
                                          <p:attrName>style.visibility</p:attrName>
                                        </p:attrNameLst>
                                      </p:cBhvr>
                                      <p:to>
                                        <p:strVal val="visible"/>
                                      </p:to>
                                    </p:set>
                                    <p:animEffect transition="in" filter="wipe(left)">
                                      <p:cBhvr>
                                        <p:cTn id="11" dur="500"/>
                                        <p:tgtEl>
                                          <p:spTgt spid="8398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3987"/>
                                        </p:tgtEl>
                                        <p:attrNameLst>
                                          <p:attrName>style.visibility</p:attrName>
                                        </p:attrNameLst>
                                      </p:cBhvr>
                                      <p:to>
                                        <p:strVal val="visible"/>
                                      </p:to>
                                    </p:set>
                                    <p:animEffect transition="in" filter="wipe(left)">
                                      <p:cBhvr>
                                        <p:cTn id="15" dur="500"/>
                                        <p:tgtEl>
                                          <p:spTgt spid="8398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3983"/>
                                        </p:tgtEl>
                                        <p:attrNameLst>
                                          <p:attrName>style.visibility</p:attrName>
                                        </p:attrNameLst>
                                      </p:cBhvr>
                                      <p:to>
                                        <p:strVal val="visible"/>
                                      </p:to>
                                    </p:set>
                                    <p:animEffect transition="in" filter="wipe(left)">
                                      <p:cBhvr>
                                        <p:cTn id="19" dur="500"/>
                                        <p:tgtEl>
                                          <p:spTgt spid="8398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3990"/>
                                        </p:tgtEl>
                                        <p:attrNameLst>
                                          <p:attrName>style.visibility</p:attrName>
                                        </p:attrNameLst>
                                      </p:cBhvr>
                                      <p:to>
                                        <p:strVal val="visible"/>
                                      </p:to>
                                    </p:set>
                                    <p:animEffect transition="in" filter="wipe(left)">
                                      <p:cBhvr>
                                        <p:cTn id="23" dur="500"/>
                                        <p:tgtEl>
                                          <p:spTgt spid="8399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3977"/>
                                        </p:tgtEl>
                                        <p:attrNameLst>
                                          <p:attrName>style.visibility</p:attrName>
                                        </p:attrNameLst>
                                      </p:cBhvr>
                                      <p:to>
                                        <p:strVal val="visible"/>
                                      </p:to>
                                    </p:set>
                                    <p:animEffect transition="in" filter="wipe(left)">
                                      <p:cBhvr>
                                        <p:cTn id="27" dur="500"/>
                                        <p:tgtEl>
                                          <p:spTgt spid="83977"/>
                                        </p:tgtEl>
                                      </p:cBhvr>
                                    </p:animEffect>
                                  </p:childTnLst>
                                </p:cTn>
                              </p:par>
                            </p:childTnLst>
                          </p:cTn>
                        </p:par>
                        <p:par>
                          <p:cTn id="28" fill="hold">
                            <p:stCondLst>
                              <p:cond delay="3000"/>
                            </p:stCondLst>
                            <p:childTnLst>
                              <p:par>
                                <p:cTn id="29" presetID="17" presetClass="entr" presetSubtype="10" fill="hold" grpId="0" nodeType="afterEffect">
                                  <p:stCondLst>
                                    <p:cond delay="0"/>
                                  </p:stCondLst>
                                  <p:childTnLst>
                                    <p:set>
                                      <p:cBhvr>
                                        <p:cTn id="30" dur="1" fill="hold">
                                          <p:stCondLst>
                                            <p:cond delay="0"/>
                                          </p:stCondLst>
                                        </p:cTn>
                                        <p:tgtEl>
                                          <p:spTgt spid="83981"/>
                                        </p:tgtEl>
                                        <p:attrNameLst>
                                          <p:attrName>style.visibility</p:attrName>
                                        </p:attrNameLst>
                                      </p:cBhvr>
                                      <p:to>
                                        <p:strVal val="visible"/>
                                      </p:to>
                                    </p:set>
                                    <p:anim calcmode="lin" valueType="num">
                                      <p:cBhvr>
                                        <p:cTn id="31" dur="500" fill="hold"/>
                                        <p:tgtEl>
                                          <p:spTgt spid="83981"/>
                                        </p:tgtEl>
                                        <p:attrNameLst>
                                          <p:attrName>ppt_w</p:attrName>
                                        </p:attrNameLst>
                                      </p:cBhvr>
                                      <p:tavLst>
                                        <p:tav tm="0">
                                          <p:val>
                                            <p:fltVal val="0.000000"/>
                                          </p:val>
                                        </p:tav>
                                        <p:tav tm="100000">
                                          <p:val>
                                            <p:strVal val="#ppt_w"/>
                                          </p:val>
                                        </p:tav>
                                      </p:tavLst>
                                    </p:anim>
                                    <p:anim calcmode="lin" valueType="num">
                                      <p:cBhvr>
                                        <p:cTn id="32" dur="500" fill="hold"/>
                                        <p:tgtEl>
                                          <p:spTgt spid="83981"/>
                                        </p:tgtEl>
                                        <p:attrNameLst>
                                          <p:attrName>ppt_h</p:attrName>
                                        </p:attrNameLst>
                                      </p:cBhvr>
                                      <p:tavLst>
                                        <p:tav tm="0">
                                          <p:val>
                                            <p:strVal val="#ppt_h"/>
                                          </p:val>
                                        </p:tav>
                                        <p:tav tm="100000">
                                          <p:val>
                                            <p:strVal val="#ppt_h"/>
                                          </p:val>
                                        </p:tav>
                                      </p:tavLst>
                                    </p:anim>
                                  </p:childTnLst>
                                </p:cTn>
                              </p:par>
                            </p:childTnLst>
                          </p:cTn>
                        </p:par>
                        <p:par>
                          <p:cTn id="33" fill="hold">
                            <p:stCondLst>
                              <p:cond delay="3500"/>
                            </p:stCondLst>
                            <p:childTnLst>
                              <p:par>
                                <p:cTn id="34" presetID="17" presetClass="entr" presetSubtype="8" fill="hold" nodeType="afterEffect">
                                  <p:stCondLst>
                                    <p:cond delay="0"/>
                                  </p:stCondLst>
                                  <p:childTnLst>
                                    <p:set>
                                      <p:cBhvr>
                                        <p:cTn id="35" dur="1" fill="hold">
                                          <p:stCondLst>
                                            <p:cond delay="0"/>
                                          </p:stCondLst>
                                        </p:cTn>
                                        <p:tgtEl>
                                          <p:spTgt spid="83974"/>
                                        </p:tgtEl>
                                        <p:attrNameLst>
                                          <p:attrName>style.visibility</p:attrName>
                                        </p:attrNameLst>
                                      </p:cBhvr>
                                      <p:to>
                                        <p:strVal val="visible"/>
                                      </p:to>
                                    </p:set>
                                    <p:anim calcmode="lin" valueType="num">
                                      <p:cBhvr>
                                        <p:cTn id="36" dur="500" fill="hold"/>
                                        <p:tgtEl>
                                          <p:spTgt spid="83974"/>
                                        </p:tgtEl>
                                        <p:attrNameLst>
                                          <p:attrName>ppt_x</p:attrName>
                                        </p:attrNameLst>
                                      </p:cBhvr>
                                      <p:tavLst>
                                        <p:tav tm="0">
                                          <p:val>
                                            <p:strVal val="#ppt_x-#ppt_w/2"/>
                                          </p:val>
                                        </p:tav>
                                        <p:tav tm="100000">
                                          <p:val>
                                            <p:strVal val="#ppt_x"/>
                                          </p:val>
                                        </p:tav>
                                      </p:tavLst>
                                    </p:anim>
                                    <p:anim calcmode="lin" valueType="num">
                                      <p:cBhvr>
                                        <p:cTn id="37" dur="500" fill="hold"/>
                                        <p:tgtEl>
                                          <p:spTgt spid="83974"/>
                                        </p:tgtEl>
                                        <p:attrNameLst>
                                          <p:attrName>ppt_y</p:attrName>
                                        </p:attrNameLst>
                                      </p:cBhvr>
                                      <p:tavLst>
                                        <p:tav tm="0">
                                          <p:val>
                                            <p:strVal val="#ppt_y"/>
                                          </p:val>
                                        </p:tav>
                                        <p:tav tm="100000">
                                          <p:val>
                                            <p:strVal val="#ppt_y"/>
                                          </p:val>
                                        </p:tav>
                                      </p:tavLst>
                                    </p:anim>
                                    <p:anim calcmode="lin" valueType="num">
                                      <p:cBhvr>
                                        <p:cTn id="38" dur="500" fill="hold"/>
                                        <p:tgtEl>
                                          <p:spTgt spid="83974"/>
                                        </p:tgtEl>
                                        <p:attrNameLst>
                                          <p:attrName>ppt_w</p:attrName>
                                        </p:attrNameLst>
                                      </p:cBhvr>
                                      <p:tavLst>
                                        <p:tav tm="0">
                                          <p:val>
                                            <p:fltVal val="0.000000"/>
                                          </p:val>
                                        </p:tav>
                                        <p:tav tm="100000">
                                          <p:val>
                                            <p:strVal val="#ppt_w"/>
                                          </p:val>
                                        </p:tav>
                                      </p:tavLst>
                                    </p:anim>
                                    <p:anim calcmode="lin" valueType="num">
                                      <p:cBhvr>
                                        <p:cTn id="39" dur="500" fill="hold"/>
                                        <p:tgtEl>
                                          <p:spTgt spid="83974"/>
                                        </p:tgtEl>
                                        <p:attrNameLst>
                                          <p:attrName>ppt_h</p:attrName>
                                        </p:attrNameLst>
                                      </p:cBhvr>
                                      <p:tavLst>
                                        <p:tav tm="0">
                                          <p:val>
                                            <p:strVal val="#ppt_h"/>
                                          </p:val>
                                        </p:tav>
                                        <p:tav tm="100000">
                                          <p:val>
                                            <p:strVal val="#ppt_h"/>
                                          </p:val>
                                        </p:tav>
                                      </p:tavLst>
                                    </p:anim>
                                  </p:childTnLst>
                                </p:cTn>
                              </p:par>
                            </p:childTnLst>
                          </p:cTn>
                        </p:par>
                        <p:par>
                          <p:cTn id="40" fill="hold">
                            <p:stCondLst>
                              <p:cond delay="4000"/>
                            </p:stCondLst>
                            <p:childTnLst>
                              <p:par>
                                <p:cTn id="41" presetID="1" presetClass="entr" presetSubtype="0" fill="hold" nodeType="afterEffect">
                                  <p:stCondLst>
                                    <p:cond delay="0"/>
                                  </p:stCondLst>
                                  <p:childTnLst>
                                    <p:set>
                                      <p:cBhvr>
                                        <p:cTn id="42" dur="1" fill="hold">
                                          <p:stCondLst>
                                            <p:cond delay="0"/>
                                          </p:stCondLst>
                                        </p:cTn>
                                        <p:tgtEl>
                                          <p:spTgt spid="83971"/>
                                        </p:tgtEl>
                                        <p:attrNameLst>
                                          <p:attrName>style.visibility</p:attrName>
                                        </p:attrNameLst>
                                      </p:cBhvr>
                                      <p:to>
                                        <p:strVal val="visible"/>
                                      </p:to>
                                    </p:set>
                                  </p:childTnLst>
                                </p:cTn>
                              </p:par>
                            </p:childTnLst>
                          </p:cTn>
                        </p:par>
                        <p:par>
                          <p:cTn id="43" fill="hold">
                            <p:stCondLst>
                              <p:cond delay="4000"/>
                            </p:stCondLst>
                            <p:childTnLst>
                              <p:par>
                                <p:cTn id="44" presetID="17" presetClass="entr" presetSubtype="10" fill="hold" grpId="0" nodeType="afterEffect">
                                  <p:stCondLst>
                                    <p:cond delay="0"/>
                                  </p:stCondLst>
                                  <p:childTnLst>
                                    <p:set>
                                      <p:cBhvr>
                                        <p:cTn id="45" dur="1" fill="hold">
                                          <p:stCondLst>
                                            <p:cond delay="0"/>
                                          </p:stCondLst>
                                        </p:cTn>
                                        <p:tgtEl>
                                          <p:spTgt spid="83973"/>
                                        </p:tgtEl>
                                        <p:attrNameLst>
                                          <p:attrName>style.visibility</p:attrName>
                                        </p:attrNameLst>
                                      </p:cBhvr>
                                      <p:to>
                                        <p:strVal val="visible"/>
                                      </p:to>
                                    </p:set>
                                    <p:anim calcmode="lin" valueType="num">
                                      <p:cBhvr>
                                        <p:cTn id="46" dur="500" fill="hold"/>
                                        <p:tgtEl>
                                          <p:spTgt spid="83973"/>
                                        </p:tgtEl>
                                        <p:attrNameLst>
                                          <p:attrName>ppt_w</p:attrName>
                                        </p:attrNameLst>
                                      </p:cBhvr>
                                      <p:tavLst>
                                        <p:tav tm="0">
                                          <p:val>
                                            <p:fltVal val="0.000000"/>
                                          </p:val>
                                        </p:tav>
                                        <p:tav tm="100000">
                                          <p:val>
                                            <p:strVal val="#ppt_w"/>
                                          </p:val>
                                        </p:tav>
                                      </p:tavLst>
                                    </p:anim>
                                    <p:anim calcmode="lin" valueType="num">
                                      <p:cBhvr>
                                        <p:cTn id="47" dur="500" fill="hold"/>
                                        <p:tgtEl>
                                          <p:spTgt spid="83973"/>
                                        </p:tgtEl>
                                        <p:attrNameLst>
                                          <p:attrName>ppt_h</p:attrName>
                                        </p:attrNameLst>
                                      </p:cBhvr>
                                      <p:tavLst>
                                        <p:tav tm="0">
                                          <p:val>
                                            <p:strVal val="#ppt_h"/>
                                          </p:val>
                                        </p:tav>
                                        <p:tav tm="100000">
                                          <p:val>
                                            <p:strVal val="#ppt_h"/>
                                          </p:val>
                                        </p:tav>
                                      </p:tavLst>
                                    </p:anim>
                                  </p:childTnLst>
                                </p:cTn>
                              </p:par>
                            </p:childTnLst>
                          </p:cTn>
                        </p:par>
                        <p:par>
                          <p:cTn id="48" fill="hold">
                            <p:stCondLst>
                              <p:cond delay="4500"/>
                            </p:stCondLst>
                            <p:childTnLst>
                              <p:par>
                                <p:cTn id="49" presetID="17" presetClass="entr" presetSubtype="8" fill="hold" nodeType="afterEffect">
                                  <p:stCondLst>
                                    <p:cond delay="0"/>
                                  </p:stCondLst>
                                  <p:childTnLst>
                                    <p:set>
                                      <p:cBhvr>
                                        <p:cTn id="50" dur="1" fill="hold">
                                          <p:stCondLst>
                                            <p:cond delay="0"/>
                                          </p:stCondLst>
                                        </p:cTn>
                                        <p:tgtEl>
                                          <p:spTgt spid="83975"/>
                                        </p:tgtEl>
                                        <p:attrNameLst>
                                          <p:attrName>style.visibility</p:attrName>
                                        </p:attrNameLst>
                                      </p:cBhvr>
                                      <p:to>
                                        <p:strVal val="visible"/>
                                      </p:to>
                                    </p:set>
                                    <p:anim calcmode="lin" valueType="num">
                                      <p:cBhvr>
                                        <p:cTn id="51" dur="500" fill="hold"/>
                                        <p:tgtEl>
                                          <p:spTgt spid="83975"/>
                                        </p:tgtEl>
                                        <p:attrNameLst>
                                          <p:attrName>ppt_x</p:attrName>
                                        </p:attrNameLst>
                                      </p:cBhvr>
                                      <p:tavLst>
                                        <p:tav tm="0">
                                          <p:val>
                                            <p:strVal val="#ppt_x-#ppt_w/2"/>
                                          </p:val>
                                        </p:tav>
                                        <p:tav tm="100000">
                                          <p:val>
                                            <p:strVal val="#ppt_x"/>
                                          </p:val>
                                        </p:tav>
                                      </p:tavLst>
                                    </p:anim>
                                    <p:anim calcmode="lin" valueType="num">
                                      <p:cBhvr>
                                        <p:cTn id="52" dur="500" fill="hold"/>
                                        <p:tgtEl>
                                          <p:spTgt spid="83975"/>
                                        </p:tgtEl>
                                        <p:attrNameLst>
                                          <p:attrName>ppt_y</p:attrName>
                                        </p:attrNameLst>
                                      </p:cBhvr>
                                      <p:tavLst>
                                        <p:tav tm="0">
                                          <p:val>
                                            <p:strVal val="#ppt_y"/>
                                          </p:val>
                                        </p:tav>
                                        <p:tav tm="100000">
                                          <p:val>
                                            <p:strVal val="#ppt_y"/>
                                          </p:val>
                                        </p:tav>
                                      </p:tavLst>
                                    </p:anim>
                                    <p:anim calcmode="lin" valueType="num">
                                      <p:cBhvr>
                                        <p:cTn id="53" dur="500" fill="hold"/>
                                        <p:tgtEl>
                                          <p:spTgt spid="83975"/>
                                        </p:tgtEl>
                                        <p:attrNameLst>
                                          <p:attrName>ppt_w</p:attrName>
                                        </p:attrNameLst>
                                      </p:cBhvr>
                                      <p:tavLst>
                                        <p:tav tm="0">
                                          <p:val>
                                            <p:fltVal val="0.000000"/>
                                          </p:val>
                                        </p:tav>
                                        <p:tav tm="100000">
                                          <p:val>
                                            <p:strVal val="#ppt_w"/>
                                          </p:val>
                                        </p:tav>
                                      </p:tavLst>
                                    </p:anim>
                                    <p:anim calcmode="lin" valueType="num">
                                      <p:cBhvr>
                                        <p:cTn id="54" dur="500" fill="hold"/>
                                        <p:tgtEl>
                                          <p:spTgt spid="83975"/>
                                        </p:tgtEl>
                                        <p:attrNameLst>
                                          <p:attrName>ppt_h</p:attrName>
                                        </p:attrNameLst>
                                      </p:cBhvr>
                                      <p:tavLst>
                                        <p:tav tm="0">
                                          <p:val>
                                            <p:strVal val="#ppt_h"/>
                                          </p:val>
                                        </p:tav>
                                        <p:tav tm="100000">
                                          <p:val>
                                            <p:strVal val="#ppt_h"/>
                                          </p:val>
                                        </p:tav>
                                      </p:tavLst>
                                    </p:anim>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83978"/>
                                        </p:tgtEl>
                                        <p:attrNameLst>
                                          <p:attrName>style.visibility</p:attrName>
                                        </p:attrNameLst>
                                      </p:cBhvr>
                                      <p:to>
                                        <p:strVal val="visible"/>
                                      </p:to>
                                    </p:set>
                                    <p:animEffect transition="in" filter="wipe(left)">
                                      <p:cBhvr>
                                        <p:cTn id="58" dur="500"/>
                                        <p:tgtEl>
                                          <p:spTgt spid="83978"/>
                                        </p:tgtEl>
                                      </p:cBhvr>
                                    </p:animEffect>
                                  </p:childTnLst>
                                </p:cTn>
                              </p:par>
                            </p:childTnLst>
                          </p:cTn>
                        </p:par>
                        <p:par>
                          <p:cTn id="59" fill="hold">
                            <p:stCondLst>
                              <p:cond delay="5500"/>
                            </p:stCondLst>
                            <p:childTnLst>
                              <p:par>
                                <p:cTn id="60" presetID="17" presetClass="entr" presetSubtype="10" fill="hold" grpId="0" nodeType="afterEffect">
                                  <p:stCondLst>
                                    <p:cond delay="0"/>
                                  </p:stCondLst>
                                  <p:childTnLst>
                                    <p:set>
                                      <p:cBhvr>
                                        <p:cTn id="61" dur="1" fill="hold">
                                          <p:stCondLst>
                                            <p:cond delay="0"/>
                                          </p:stCondLst>
                                        </p:cTn>
                                        <p:tgtEl>
                                          <p:spTgt spid="83979"/>
                                        </p:tgtEl>
                                        <p:attrNameLst>
                                          <p:attrName>style.visibility</p:attrName>
                                        </p:attrNameLst>
                                      </p:cBhvr>
                                      <p:to>
                                        <p:strVal val="visible"/>
                                      </p:to>
                                    </p:set>
                                    <p:anim calcmode="lin" valueType="num">
                                      <p:cBhvr>
                                        <p:cTn id="62" dur="500" fill="hold"/>
                                        <p:tgtEl>
                                          <p:spTgt spid="83979"/>
                                        </p:tgtEl>
                                        <p:attrNameLst>
                                          <p:attrName>ppt_w</p:attrName>
                                        </p:attrNameLst>
                                      </p:cBhvr>
                                      <p:tavLst>
                                        <p:tav tm="0">
                                          <p:val>
                                            <p:fltVal val="0.000000"/>
                                          </p:val>
                                        </p:tav>
                                        <p:tav tm="100000">
                                          <p:val>
                                            <p:strVal val="#ppt_w"/>
                                          </p:val>
                                        </p:tav>
                                      </p:tavLst>
                                    </p:anim>
                                    <p:anim calcmode="lin" valueType="num">
                                      <p:cBhvr>
                                        <p:cTn id="63" dur="500" fill="hold"/>
                                        <p:tgtEl>
                                          <p:spTgt spid="8397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p:bldP spid="83979" grpId="0" bldLvl="0" animBg="1"/>
      <p:bldP spid="8398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5016" name="组合 85015"/>
          <p:cNvGrpSpPr/>
          <p:nvPr/>
        </p:nvGrpSpPr>
        <p:grpSpPr>
          <a:xfrm>
            <a:off x="1992313" y="1092200"/>
            <a:ext cx="8370887" cy="4314825"/>
            <a:chOff x="295" y="688"/>
            <a:chExt cx="5273" cy="2718"/>
          </a:xfrm>
        </p:grpSpPr>
        <p:sp>
          <p:nvSpPr>
            <p:cNvPr id="130050" name="圆角矩形 85010"/>
            <p:cNvSpPr/>
            <p:nvPr/>
          </p:nvSpPr>
          <p:spPr>
            <a:xfrm flipH="1">
              <a:off x="295" y="709"/>
              <a:ext cx="1225" cy="2697"/>
            </a:xfrm>
            <a:prstGeom prst="roundRect">
              <a:avLst>
                <a:gd name="adj" fmla="val 11375"/>
              </a:avLst>
            </a:prstGeom>
            <a:solidFill>
              <a:schemeClr val="hlink"/>
            </a:solidFill>
            <a:ln w="28575"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0051" name="圆角矩形 85011"/>
            <p:cNvSpPr/>
            <p:nvPr/>
          </p:nvSpPr>
          <p:spPr>
            <a:xfrm>
              <a:off x="1598" y="688"/>
              <a:ext cx="3970" cy="2697"/>
            </a:xfrm>
            <a:prstGeom prst="roundRect">
              <a:avLst>
                <a:gd name="adj" fmla="val 2454"/>
              </a:avLst>
            </a:prstGeom>
            <a:solidFill>
              <a:schemeClr val="hlink"/>
            </a:solidFill>
            <a:ln w="28575"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85013" name="文本框 85012"/>
            <p:cNvSpPr txBox="1"/>
            <p:nvPr/>
          </p:nvSpPr>
          <p:spPr>
            <a:xfrm>
              <a:off x="1920" y="912"/>
              <a:ext cx="3299" cy="2290"/>
            </a:xfrm>
            <a:prstGeom prst="rect">
              <a:avLst/>
            </a:prstGeom>
            <a:solidFill>
              <a:schemeClr val="hlink"/>
            </a:solidFill>
            <a:ln w="28575" cap="flat" cmpd="sng">
              <a:solidFill>
                <a:schemeClr val="bg1"/>
              </a:solidFill>
              <a:prstDash val="solid"/>
              <a:miter/>
              <a:headEnd type="none" w="med" len="med"/>
              <a:tailEnd type="none" w="med" len="med"/>
            </a:ln>
          </p:spPr>
          <p:txBody>
            <a:bodyPr>
              <a:spAutoFit/>
            </a:bodyPr>
            <a:p>
              <a:pPr marR="0" defTabSz="914400">
                <a:lnSpc>
                  <a:spcPct val="120000"/>
                </a:lnSpc>
                <a:spcBef>
                  <a:spcPct val="50000"/>
                </a:spcBef>
                <a:buClrTx/>
                <a:buSzTx/>
                <a:buFontTx/>
              </a:pPr>
              <a:r>
                <a:rPr kumimoji="0" lang="en-US" altLang="zh-CN" kern="1200" cap="none" spc="0" normalizeH="0" baseline="0" noProof="1" dirty="0">
                  <a:solidFill>
                    <a:srgbClr val="FFFF99"/>
                  </a:solidFill>
                  <a:effectLst>
                    <a:outerShdw blurRad="38100" dist="38100" dir="2700000">
                      <a:srgbClr val="000000"/>
                    </a:outerShdw>
                  </a:effectLst>
                  <a:latin typeface="Arial" panose="020B0604020202020204" pitchFamily="34" charset="0"/>
                  <a:ea typeface="宋体" panose="02010600030101010101" pitchFamily="2" charset="-122"/>
                  <a:cs typeface="+mn-cs"/>
                </a:rPr>
                <a:t>        </a:t>
              </a:r>
              <a:r>
                <a:rPr kumimoji="0" lang="en-US" altLang="zh-CN" sz="2800" kern="1200" cap="none" spc="0" normalizeH="0" baseline="0" noProof="1" dirty="0">
                  <a:effectLst>
                    <a:outerShdw blurRad="38100" dist="38100" dir="2700000">
                      <a:srgbClr val="000000"/>
                    </a:outerShdw>
                  </a:effectLst>
                  <a:latin typeface="Arial" panose="020B0604020202020204" pitchFamily="34" charset="0"/>
                  <a:ea typeface="隶书" panose="02010509060101010101" pitchFamily="49" charset="-122"/>
                  <a:cs typeface="+mn-cs"/>
                </a:rPr>
                <a:t>  </a:t>
              </a:r>
              <a:r>
                <a:rPr kumimoji="0" lang="zh-CN" altLang="en-US" sz="2800" kern="1200" cap="none" spc="0" normalizeH="0" baseline="0" noProof="1" dirty="0">
                  <a:effectLst>
                    <a:outerShdw blurRad="38100" dist="38100" dir="2700000">
                      <a:srgbClr val="000000"/>
                    </a:outerShdw>
                  </a:effectLst>
                  <a:latin typeface="Arial" panose="020B0604020202020204" pitchFamily="34" charset="0"/>
                  <a:ea typeface="楷体_GB2312" pitchFamily="49" charset="-122"/>
                  <a:cs typeface="+mn-cs"/>
                </a:rPr>
                <a:t>事物发展由肯定到否定再到否定之否定的过程，显示了事物自我发展的辩证性质，是真正的、自然的、历史的和辩证的否定，是在更高阶段上重新达到原来的出发点的否定。</a:t>
              </a:r>
              <a:r>
                <a:rPr kumimoji="0" lang="zh-CN" altLang="en-US" sz="2400" kern="1200" cap="none" spc="0" normalizeH="0" baseline="0" noProof="1">
                  <a:effectLst>
                    <a:outerShdw blurRad="38100" dist="38100" dir="2700000">
                      <a:srgbClr val="000000"/>
                    </a:outerShdw>
                  </a:effectLst>
                  <a:latin typeface="Arial" panose="020B0604020202020204" pitchFamily="34" charset="0"/>
                  <a:ea typeface="楷体_GB2312" pitchFamily="49" charset="-122"/>
                  <a:cs typeface="+mn-cs"/>
                </a:rPr>
                <a:t>       </a:t>
              </a:r>
              <a:endParaRPr kumimoji="0" lang="zh-CN" altLang="en-US" sz="2400" kern="1200" cap="none" spc="0" normalizeH="0" baseline="0" noProof="1">
                <a:effectLst>
                  <a:outerShdw blurRad="38100" dist="38100" dir="2700000">
                    <a:srgbClr val="000000"/>
                  </a:outerShdw>
                </a:effectLst>
                <a:latin typeface="Arial" panose="020B0604020202020204" pitchFamily="34" charset="0"/>
                <a:ea typeface="楷体_GB2312" pitchFamily="49" charset="-122"/>
                <a:cs typeface="+mn-cs"/>
              </a:endParaRPr>
            </a:p>
            <a:p>
              <a:pPr marR="0" defTabSz="914400">
                <a:lnSpc>
                  <a:spcPct val="120000"/>
                </a:lnSpc>
                <a:buClrTx/>
                <a:buSzTx/>
                <a:buFontTx/>
              </a:pPr>
              <a:r>
                <a:rPr kumimoji="0" lang="zh-CN" altLang="en-US" sz="2400" kern="1200" cap="none" spc="0" normalizeH="0" baseline="0" noProof="1">
                  <a:effectLst>
                    <a:outerShdw blurRad="38100" dist="38100" dir="2700000">
                      <a:srgbClr val="000000"/>
                    </a:outerShdw>
                  </a:effectLst>
                  <a:latin typeface="Arial" panose="020B0604020202020204" pitchFamily="34" charset="0"/>
                  <a:ea typeface="楷体_GB2312" pitchFamily="49" charset="-122"/>
                  <a:cs typeface="+mn-cs"/>
                </a:rPr>
                <a:t>                        </a:t>
              </a:r>
              <a:endParaRPr kumimoji="0" lang="zh-CN" altLang="en-US" sz="2400" kern="1200" cap="none" spc="0" normalizeH="0" baseline="0" noProof="1" dirty="0">
                <a:effectLst>
                  <a:outerShdw blurRad="38100" dist="38100" dir="2700000">
                    <a:srgbClr val="000000"/>
                  </a:outerShdw>
                </a:effectLst>
                <a:latin typeface="Arial" panose="020B0604020202020204" pitchFamily="34" charset="0"/>
                <a:ea typeface="楷体_GB2312" pitchFamily="49" charset="-122"/>
                <a:cs typeface="+mn-cs"/>
              </a:endParaRPr>
            </a:p>
          </p:txBody>
        </p:sp>
        <p:pic>
          <p:nvPicPr>
            <p:cNvPr id="130053" name="图片 85013" descr="MYNGS"/>
            <p:cNvPicPr>
              <a:picLocks noChangeAspect="1"/>
            </p:cNvPicPr>
            <p:nvPr/>
          </p:nvPicPr>
          <p:blipFill>
            <a:blip r:embed="rId1"/>
            <a:srcRect l="4184" r="3342" b="9564"/>
            <a:stretch>
              <a:fillRect/>
            </a:stretch>
          </p:blipFill>
          <p:spPr>
            <a:xfrm>
              <a:off x="340" y="1344"/>
              <a:ext cx="1087" cy="1420"/>
            </a:xfrm>
            <a:prstGeom prst="rect">
              <a:avLst/>
            </a:prstGeom>
            <a:solidFill>
              <a:schemeClr val="hlink"/>
            </a:solidFill>
            <a:ln w="28575" cap="flat" cmpd="sng">
              <a:solidFill>
                <a:schemeClr val="bg1"/>
              </a:solidFill>
              <a:prstDash val="solid"/>
              <a:miter/>
              <a:headEnd type="none" w="med" len="med"/>
              <a:tailEnd type="none" w="med" len="med"/>
            </a:ln>
          </p:spPr>
        </p:pic>
        <p:grpSp>
          <p:nvGrpSpPr>
            <p:cNvPr id="130054" name="组合 85014"/>
            <p:cNvGrpSpPr/>
            <p:nvPr/>
          </p:nvGrpSpPr>
          <p:grpSpPr>
            <a:xfrm>
              <a:off x="1247" y="935"/>
              <a:ext cx="543" cy="2209"/>
              <a:chOff x="1158" y="935"/>
              <a:chExt cx="543" cy="2209"/>
            </a:xfrm>
          </p:grpSpPr>
          <p:grpSp>
            <p:nvGrpSpPr>
              <p:cNvPr id="130055" name="组合 84994"/>
              <p:cNvGrpSpPr/>
              <p:nvPr/>
            </p:nvGrpSpPr>
            <p:grpSpPr>
              <a:xfrm rot="5400000">
                <a:off x="1334" y="945"/>
                <a:ext cx="183" cy="541"/>
                <a:chOff x="960" y="1764"/>
                <a:chExt cx="130" cy="418"/>
              </a:xfrm>
            </p:grpSpPr>
            <p:sp>
              <p:nvSpPr>
                <p:cNvPr id="130056" name="椭圆 84995"/>
                <p:cNvSpPr/>
                <p:nvPr/>
              </p:nvSpPr>
              <p:spPr>
                <a:xfrm>
                  <a:off x="960" y="1764"/>
                  <a:ext cx="126" cy="120"/>
                </a:xfrm>
                <a:prstGeom prst="ellipse">
                  <a:avLst/>
                </a:prstGeom>
                <a:solidFill>
                  <a:schemeClr val="hlink">
                    <a:alpha val="20000"/>
                  </a:schemeClr>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0057" name="椭圆 84996"/>
                <p:cNvSpPr/>
                <p:nvPr/>
              </p:nvSpPr>
              <p:spPr>
                <a:xfrm>
                  <a:off x="964" y="2062"/>
                  <a:ext cx="126" cy="120"/>
                </a:xfrm>
                <a:prstGeom prst="ellipse">
                  <a:avLst/>
                </a:prstGeom>
                <a:solidFill>
                  <a:schemeClr val="hlink">
                    <a:alpha val="29999"/>
                  </a:schemeClr>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0058" name="圆角矩形 84997"/>
                <p:cNvSpPr/>
                <p:nvPr/>
              </p:nvSpPr>
              <p:spPr>
                <a:xfrm>
                  <a:off x="996" y="1836"/>
                  <a:ext cx="62" cy="300"/>
                </a:xfrm>
                <a:prstGeom prst="roundRect">
                  <a:avLst>
                    <a:gd name="adj" fmla="val 50000"/>
                  </a:avLst>
                </a:prstGeom>
                <a:solidFill>
                  <a:schemeClr val="hlink"/>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30059" name="组合 84998"/>
              <p:cNvGrpSpPr/>
              <p:nvPr/>
            </p:nvGrpSpPr>
            <p:grpSpPr>
              <a:xfrm rot="5400000">
                <a:off x="1336" y="752"/>
                <a:ext cx="182" cy="541"/>
                <a:chOff x="960" y="1764"/>
                <a:chExt cx="130" cy="418"/>
              </a:xfrm>
            </p:grpSpPr>
            <p:sp>
              <p:nvSpPr>
                <p:cNvPr id="130060" name="椭圆 84999"/>
                <p:cNvSpPr/>
                <p:nvPr/>
              </p:nvSpPr>
              <p:spPr>
                <a:xfrm>
                  <a:off x="960" y="1764"/>
                  <a:ext cx="126" cy="120"/>
                </a:xfrm>
                <a:prstGeom prst="ellipse">
                  <a:avLst/>
                </a:prstGeom>
                <a:solidFill>
                  <a:schemeClr val="hlink">
                    <a:alpha val="20000"/>
                  </a:schemeClr>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0061" name="椭圆 85000"/>
                <p:cNvSpPr/>
                <p:nvPr/>
              </p:nvSpPr>
              <p:spPr>
                <a:xfrm>
                  <a:off x="964" y="2062"/>
                  <a:ext cx="126" cy="120"/>
                </a:xfrm>
                <a:prstGeom prst="ellipse">
                  <a:avLst/>
                </a:prstGeom>
                <a:solidFill>
                  <a:schemeClr val="hlink">
                    <a:alpha val="29999"/>
                  </a:schemeClr>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0062" name="圆角矩形 85001"/>
                <p:cNvSpPr/>
                <p:nvPr/>
              </p:nvSpPr>
              <p:spPr>
                <a:xfrm>
                  <a:off x="996" y="1836"/>
                  <a:ext cx="62" cy="300"/>
                </a:xfrm>
                <a:prstGeom prst="roundRect">
                  <a:avLst>
                    <a:gd name="adj" fmla="val 50000"/>
                  </a:avLst>
                </a:prstGeom>
                <a:solidFill>
                  <a:schemeClr val="hlink"/>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30063" name="组合 85002"/>
              <p:cNvGrpSpPr/>
              <p:nvPr/>
            </p:nvGrpSpPr>
            <p:grpSpPr>
              <a:xfrm rot="5400000">
                <a:off x="1334" y="2779"/>
                <a:ext cx="183" cy="541"/>
                <a:chOff x="960" y="1764"/>
                <a:chExt cx="130" cy="418"/>
              </a:xfrm>
            </p:grpSpPr>
            <p:sp>
              <p:nvSpPr>
                <p:cNvPr id="130064" name="椭圆 85003"/>
                <p:cNvSpPr/>
                <p:nvPr/>
              </p:nvSpPr>
              <p:spPr>
                <a:xfrm>
                  <a:off x="960" y="1764"/>
                  <a:ext cx="126" cy="120"/>
                </a:xfrm>
                <a:prstGeom prst="ellipse">
                  <a:avLst/>
                </a:prstGeom>
                <a:solidFill>
                  <a:schemeClr val="hlink">
                    <a:alpha val="20000"/>
                  </a:schemeClr>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0065" name="椭圆 85004"/>
                <p:cNvSpPr/>
                <p:nvPr/>
              </p:nvSpPr>
              <p:spPr>
                <a:xfrm>
                  <a:off x="964" y="2062"/>
                  <a:ext cx="126" cy="120"/>
                </a:xfrm>
                <a:prstGeom prst="ellipse">
                  <a:avLst/>
                </a:prstGeom>
                <a:solidFill>
                  <a:schemeClr val="hlink">
                    <a:alpha val="29999"/>
                  </a:schemeClr>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0066" name="圆角矩形 85005"/>
                <p:cNvSpPr/>
                <p:nvPr/>
              </p:nvSpPr>
              <p:spPr>
                <a:xfrm>
                  <a:off x="996" y="1836"/>
                  <a:ext cx="62" cy="300"/>
                </a:xfrm>
                <a:prstGeom prst="roundRect">
                  <a:avLst>
                    <a:gd name="adj" fmla="val 50000"/>
                  </a:avLst>
                </a:prstGeom>
                <a:solidFill>
                  <a:schemeClr val="hlink"/>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grpSp>
          <p:grpSp>
            <p:nvGrpSpPr>
              <p:cNvPr id="130067" name="组合 85006"/>
              <p:cNvGrpSpPr/>
              <p:nvPr/>
            </p:nvGrpSpPr>
            <p:grpSpPr>
              <a:xfrm rot="5400000">
                <a:off x="1336" y="2585"/>
                <a:ext cx="183" cy="541"/>
                <a:chOff x="960" y="1764"/>
                <a:chExt cx="130" cy="418"/>
              </a:xfrm>
            </p:grpSpPr>
            <p:sp>
              <p:nvSpPr>
                <p:cNvPr id="130068" name="椭圆 85007"/>
                <p:cNvSpPr/>
                <p:nvPr/>
              </p:nvSpPr>
              <p:spPr>
                <a:xfrm>
                  <a:off x="960" y="1764"/>
                  <a:ext cx="126" cy="120"/>
                </a:xfrm>
                <a:prstGeom prst="ellipse">
                  <a:avLst/>
                </a:prstGeom>
                <a:solidFill>
                  <a:schemeClr val="hlink">
                    <a:alpha val="20000"/>
                  </a:schemeClr>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0069" name="椭圆 85008"/>
                <p:cNvSpPr/>
                <p:nvPr/>
              </p:nvSpPr>
              <p:spPr>
                <a:xfrm>
                  <a:off x="964" y="2062"/>
                  <a:ext cx="126" cy="120"/>
                </a:xfrm>
                <a:prstGeom prst="ellipse">
                  <a:avLst/>
                </a:prstGeom>
                <a:solidFill>
                  <a:schemeClr val="hlink">
                    <a:alpha val="29999"/>
                  </a:schemeClr>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sp>
              <p:nvSpPr>
                <p:cNvPr id="130070" name="圆角矩形 85009"/>
                <p:cNvSpPr/>
                <p:nvPr/>
              </p:nvSpPr>
              <p:spPr>
                <a:xfrm>
                  <a:off x="996" y="1836"/>
                  <a:ext cx="62" cy="300"/>
                </a:xfrm>
                <a:prstGeom prst="roundRect">
                  <a:avLst>
                    <a:gd name="adj" fmla="val 50000"/>
                  </a:avLst>
                </a:prstGeom>
                <a:solidFill>
                  <a:schemeClr val="hlink"/>
                </a:solidFill>
                <a:ln w="38100" cap="flat" cmpd="sng">
                  <a:solidFill>
                    <a:schemeClr val="bg1"/>
                  </a:solidFill>
                  <a:prstDash val="solid"/>
                  <a:round/>
                  <a:headEnd type="none" w="med" len="med"/>
                  <a:tailEnd type="none" w="med" len="med"/>
                </a:ln>
              </p:spPr>
              <p:txBody>
                <a:bodyPr anchor="t"/>
                <a:p>
                  <a:pPr eaLnBrk="0" hangingPunct="0"/>
                  <a:endParaRPr lang="zh-CN" altLang="en-US">
                    <a:latin typeface="等线"/>
                    <a:ea typeface="等线"/>
                  </a:endParaRPr>
                </a:p>
              </p:txBody>
            </p:sp>
          </p:gr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5016"/>
                                        </p:tgtEl>
                                        <p:attrNameLst>
                                          <p:attrName>style.visibility</p:attrName>
                                        </p:attrNameLst>
                                      </p:cBhvr>
                                      <p:to>
                                        <p:strVal val="visible"/>
                                      </p:to>
                                    </p:set>
                                    <p:anim calcmode="lin" valueType="num">
                                      <p:cBhvr>
                                        <p:cTn id="7" dur="1000" fill="hold"/>
                                        <p:tgtEl>
                                          <p:spTgt spid="85016"/>
                                        </p:tgtEl>
                                        <p:attrNameLst>
                                          <p:attrName>ppt_w</p:attrName>
                                        </p:attrNameLst>
                                      </p:cBhvr>
                                      <p:tavLst>
                                        <p:tav tm="0">
                                          <p:val>
                                            <p:fltVal val="0.000000"/>
                                          </p:val>
                                        </p:tav>
                                        <p:tav tm="100000">
                                          <p:val>
                                            <p:strVal val="#ppt_w"/>
                                          </p:val>
                                        </p:tav>
                                      </p:tavLst>
                                    </p:anim>
                                    <p:anim calcmode="lin" valueType="num">
                                      <p:cBhvr>
                                        <p:cTn id="8" dur="1000" fill="hold"/>
                                        <p:tgtEl>
                                          <p:spTgt spid="85016"/>
                                        </p:tgtEl>
                                        <p:attrNameLst>
                                          <p:attrName>ppt_h</p:attrName>
                                        </p:attrNameLst>
                                      </p:cBhvr>
                                      <p:tavLst>
                                        <p:tav tm="0">
                                          <p:val>
                                            <p:fltVal val="0.000000"/>
                                          </p:val>
                                        </p:tav>
                                        <p:tav tm="100000">
                                          <p:val>
                                            <p:strVal val="#ppt_h"/>
                                          </p:val>
                                        </p:tav>
                                      </p:tavLst>
                                    </p:anim>
                                    <p:anim calcmode="lin" valueType="num">
                                      <p:cBhvr>
                                        <p:cTn id="9" dur="1000" fill="hold"/>
                                        <p:tgtEl>
                                          <p:spTgt spid="85016"/>
                                        </p:tgtEl>
                                        <p:attrNameLst>
                                          <p:attrName>style.rotation</p:attrName>
                                        </p:attrNameLst>
                                      </p:cBhvr>
                                      <p:tavLst>
                                        <p:tav tm="0">
                                          <p:val>
                                            <p:fltVal val="90.000000"/>
                                          </p:val>
                                        </p:tav>
                                        <p:tav tm="100000">
                                          <p:val>
                                            <p:fltVal val="0.000000"/>
                                          </p:val>
                                        </p:tav>
                                      </p:tavLst>
                                    </p:anim>
                                    <p:animEffect transition="in" filter="fade">
                                      <p:cBhvr>
                                        <p:cTn id="10" dur="1000"/>
                                        <p:tgtEl>
                                          <p:spTgt spid="85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REFSHAPE" val="774257652"/>
</p:tagLst>
</file>

<file path=ppt/tags/tag2.xml><?xml version="1.0" encoding="utf-8"?>
<p:tagLst xmlns:p="http://schemas.openxmlformats.org/presentationml/2006/main">
  <p:tag name="REFSHAPE" val="774263364"/>
</p:tagLst>
</file>

<file path=ppt/tags/tag3.xml><?xml version="1.0" encoding="utf-8"?>
<p:tagLst xmlns:p="http://schemas.openxmlformats.org/presentationml/2006/main">
  <p:tag name="REFSHAPE" val="382614428"/>
  <p:tag name="KSO_WM_UNIT_PLACING_PICTURE_USER_VIEWPORT" val="{&quot;height&quot;:16200,&quot;width&quot;:16200}"/>
</p:tagLst>
</file>

<file path=ppt/tags/tag4.xml><?xml version="1.0" encoding="utf-8"?>
<p:tagLst xmlns:p="http://schemas.openxmlformats.org/presentationml/2006/main">
  <p:tag name="REFSHAPE" val="434284132"/>
  <p:tag name="KSO_WM_UNIT_PLACING_PICTURE_USER_VIEWPORT" val="{&quot;height&quot;:5040,&quot;width&quot;:69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13384</Words>
  <Application>WPS 演示</Application>
  <PresentationFormat/>
  <Paragraphs>1164</Paragraphs>
  <Slides>112</Slides>
  <Notes>31</Notes>
  <HiddenSlides>0</HiddenSlides>
  <MMClips>0</MMClips>
  <ScaleCrop>false</ScaleCrop>
  <HeadingPairs>
    <vt:vector size="6" baseType="variant">
      <vt:variant>
        <vt:lpstr>已用的字体</vt:lpstr>
      </vt:variant>
      <vt:variant>
        <vt:i4>35</vt:i4>
      </vt:variant>
      <vt:variant>
        <vt:lpstr>主题</vt:lpstr>
      </vt:variant>
      <vt:variant>
        <vt:i4>3</vt:i4>
      </vt:variant>
      <vt:variant>
        <vt:lpstr>幻灯片标题</vt:lpstr>
      </vt:variant>
      <vt:variant>
        <vt:i4>112</vt:i4>
      </vt:variant>
    </vt:vector>
  </HeadingPairs>
  <TitlesOfParts>
    <vt:vector size="150" baseType="lpstr">
      <vt:lpstr>Arial</vt:lpstr>
      <vt:lpstr>宋体</vt:lpstr>
      <vt:lpstr>Wingdings</vt:lpstr>
      <vt:lpstr>等线</vt:lpstr>
      <vt:lpstr>等线 Light</vt:lpstr>
      <vt:lpstr>隶书</vt:lpstr>
      <vt:lpstr>Arial</vt:lpstr>
      <vt:lpstr>微软雅黑</vt:lpstr>
      <vt:lpstr>Century Gothic</vt:lpstr>
      <vt:lpstr>Agency FB</vt:lpstr>
      <vt:lpstr>经典综艺体简</vt:lpstr>
      <vt:lpstr>Calibri</vt:lpstr>
      <vt:lpstr>华文行楷</vt:lpstr>
      <vt:lpstr>Arial Unicode MS</vt:lpstr>
      <vt:lpstr>楷体_GB2312</vt:lpstr>
      <vt:lpstr>新宋体</vt:lpstr>
      <vt:lpstr>Times New Roman</vt:lpstr>
      <vt:lpstr>华文楷体</vt:lpstr>
      <vt:lpstr>方正美黑简体</vt:lpstr>
      <vt:lpstr>黑体</vt:lpstr>
      <vt:lpstr>华文新魏</vt:lpstr>
      <vt:lpstr>仿宋_GB2312</vt:lpstr>
      <vt:lpstr>楷体</vt:lpstr>
      <vt:lpstr>Wingdings 2</vt:lpstr>
      <vt:lpstr>Verdana</vt:lpstr>
      <vt:lpstr>华文中宋</vt:lpstr>
      <vt:lpstr>Arial Black</vt:lpstr>
      <vt:lpstr>华文细黑</vt:lpstr>
      <vt:lpstr>华文隶书</vt:lpstr>
      <vt:lpstr>华文宋体</vt:lpstr>
      <vt:lpstr>方正大黑简体</vt:lpstr>
      <vt:lpstr>Symbol</vt:lpstr>
      <vt:lpstr>MingLiU</vt:lpstr>
      <vt:lpstr>等线</vt:lpstr>
      <vt:lpstr>Bookshelf Symbol 7</vt:lpstr>
      <vt:lpstr>Office 主题​​</vt:lpstr>
      <vt:lpstr>1_Office 主题​​</vt:lpstr>
      <vt:lpstr>2_Office 主题​​</vt:lpstr>
      <vt:lpstr>PowerPoint 演示文稿</vt:lpstr>
      <vt:lpstr>PowerPoint 演示文稿</vt:lpstr>
      <vt:lpstr>第一章逻辑结构：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实践构成了社会发展的动力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拓展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显然，再次解体对于任何一个正常的俄罗斯人而言都是不可接受的，普京自然也对此心知肚明，因此，别无选择的普京开始强硬地与美国对立，最终形成了今天的俄罗斯国际局势。  </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 建春</dc:creator>
  <cp:lastModifiedBy>Administrator</cp:lastModifiedBy>
  <cp:revision>618</cp:revision>
  <dcterms:created xsi:type="dcterms:W3CDTF">2020-02-14T05:52:00Z</dcterms:created>
  <dcterms:modified xsi:type="dcterms:W3CDTF">2020-03-17T03:56:24Z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